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 id="2147484486" r:id="rId6"/>
  </p:sldMasterIdLst>
  <p:notesMasterIdLst>
    <p:notesMasterId r:id="rId9"/>
  </p:notesMasterIdLst>
  <p:handoutMasterIdLst>
    <p:handoutMasterId r:id="rId10"/>
  </p:handoutMasterIdLst>
  <p:sldIdLst>
    <p:sldId id="474" r:id="rId7"/>
    <p:sldId id="475" r:id="rId8"/>
  </p:sldIdLst>
  <p:sldSz cx="9144000" cy="6858000" type="screen4x3"/>
  <p:notesSz cx="9926638" cy="6797675"/>
  <p:defaultTextStyle>
    <a:defPPr>
      <a:defRPr lang="fr-FR"/>
    </a:defPPr>
    <a:lvl1pPr algn="l" rtl="0" fontAlgn="base">
      <a:spcBef>
        <a:spcPct val="0"/>
      </a:spcBef>
      <a:spcAft>
        <a:spcPct val="0"/>
      </a:spcAft>
      <a:defRPr sz="1400" b="1" kern="1200">
        <a:solidFill>
          <a:schemeClr val="bg1"/>
        </a:solidFill>
        <a:latin typeface="Arial" charset="0"/>
        <a:ea typeface="+mn-ea"/>
        <a:cs typeface="Arial" charset="0"/>
      </a:defRPr>
    </a:lvl1pPr>
    <a:lvl2pPr marL="457200" algn="l" rtl="0" fontAlgn="base">
      <a:spcBef>
        <a:spcPct val="0"/>
      </a:spcBef>
      <a:spcAft>
        <a:spcPct val="0"/>
      </a:spcAft>
      <a:defRPr sz="1400" b="1" kern="1200">
        <a:solidFill>
          <a:schemeClr val="bg1"/>
        </a:solidFill>
        <a:latin typeface="Arial" charset="0"/>
        <a:ea typeface="+mn-ea"/>
        <a:cs typeface="Arial" charset="0"/>
      </a:defRPr>
    </a:lvl2pPr>
    <a:lvl3pPr marL="914400" algn="l" rtl="0" fontAlgn="base">
      <a:spcBef>
        <a:spcPct val="0"/>
      </a:spcBef>
      <a:spcAft>
        <a:spcPct val="0"/>
      </a:spcAft>
      <a:defRPr sz="1400" b="1" kern="1200">
        <a:solidFill>
          <a:schemeClr val="bg1"/>
        </a:solidFill>
        <a:latin typeface="Arial" charset="0"/>
        <a:ea typeface="+mn-ea"/>
        <a:cs typeface="Arial" charset="0"/>
      </a:defRPr>
    </a:lvl3pPr>
    <a:lvl4pPr marL="1371600" algn="l" rtl="0" fontAlgn="base">
      <a:spcBef>
        <a:spcPct val="0"/>
      </a:spcBef>
      <a:spcAft>
        <a:spcPct val="0"/>
      </a:spcAft>
      <a:defRPr sz="1400" b="1" kern="1200">
        <a:solidFill>
          <a:schemeClr val="bg1"/>
        </a:solidFill>
        <a:latin typeface="Arial" charset="0"/>
        <a:ea typeface="+mn-ea"/>
        <a:cs typeface="Arial" charset="0"/>
      </a:defRPr>
    </a:lvl4pPr>
    <a:lvl5pPr marL="1828800" algn="l" rtl="0" fontAlgn="base">
      <a:spcBef>
        <a:spcPct val="0"/>
      </a:spcBef>
      <a:spcAft>
        <a:spcPct val="0"/>
      </a:spcAft>
      <a:defRPr sz="1400" b="1" kern="1200">
        <a:solidFill>
          <a:schemeClr val="bg1"/>
        </a:solidFill>
        <a:latin typeface="Arial" charset="0"/>
        <a:ea typeface="+mn-ea"/>
        <a:cs typeface="Arial" charset="0"/>
      </a:defRPr>
    </a:lvl5pPr>
    <a:lvl6pPr marL="2286000" algn="l" defTabSz="914400" rtl="0" eaLnBrk="1" latinLnBrk="0" hangingPunct="1">
      <a:defRPr sz="1400" b="1" kern="1200">
        <a:solidFill>
          <a:schemeClr val="bg1"/>
        </a:solidFill>
        <a:latin typeface="Arial" charset="0"/>
        <a:ea typeface="+mn-ea"/>
        <a:cs typeface="Arial" charset="0"/>
      </a:defRPr>
    </a:lvl6pPr>
    <a:lvl7pPr marL="2743200" algn="l" defTabSz="914400" rtl="0" eaLnBrk="1" latinLnBrk="0" hangingPunct="1">
      <a:defRPr sz="1400" b="1" kern="1200">
        <a:solidFill>
          <a:schemeClr val="bg1"/>
        </a:solidFill>
        <a:latin typeface="Arial" charset="0"/>
        <a:ea typeface="+mn-ea"/>
        <a:cs typeface="Arial" charset="0"/>
      </a:defRPr>
    </a:lvl7pPr>
    <a:lvl8pPr marL="3200400" algn="l" defTabSz="914400" rtl="0" eaLnBrk="1" latinLnBrk="0" hangingPunct="1">
      <a:defRPr sz="1400" b="1" kern="1200">
        <a:solidFill>
          <a:schemeClr val="bg1"/>
        </a:solidFill>
        <a:latin typeface="Arial" charset="0"/>
        <a:ea typeface="+mn-ea"/>
        <a:cs typeface="Arial" charset="0"/>
      </a:defRPr>
    </a:lvl8pPr>
    <a:lvl9pPr marL="3657600" algn="l" defTabSz="914400" rtl="0" eaLnBrk="1" latinLnBrk="0" hangingPunct="1">
      <a:defRPr sz="1400" b="1" kern="1200">
        <a:solidFill>
          <a:schemeClr val="bg1"/>
        </a:solidFill>
        <a:latin typeface="Arial" charset="0"/>
        <a:ea typeface="+mn-ea"/>
        <a:cs typeface="Arial" charset="0"/>
      </a:defRPr>
    </a:lvl9pPr>
  </p:defaultTextStyle>
  <p:extLst>
    <p:ext uri="{EFAFB233-063F-42B5-8137-9DF3F51BA10A}">
      <p15:sldGuideLst xmlns:p15="http://schemas.microsoft.com/office/powerpoint/2012/main">
        <p15:guide id="1" orient="horz" pos="4096">
          <p15:clr>
            <a:srgbClr val="A4A3A4"/>
          </p15:clr>
        </p15:guide>
        <p15:guide id="2" orient="horz" pos="225">
          <p15:clr>
            <a:srgbClr val="A4A3A4"/>
          </p15:clr>
        </p15:guide>
        <p15:guide id="3" orient="horz" pos="3793">
          <p15:clr>
            <a:srgbClr val="A4A3A4"/>
          </p15:clr>
        </p15:guide>
        <p15:guide id="4" orient="horz" pos="1933">
          <p15:clr>
            <a:srgbClr val="A4A3A4"/>
          </p15:clr>
        </p15:guide>
        <p15:guide id="5" orient="horz" pos="3657">
          <p15:clr>
            <a:srgbClr val="A4A3A4"/>
          </p15:clr>
        </p15:guide>
        <p15:guide id="6" pos="2880">
          <p15:clr>
            <a:srgbClr val="A4A3A4"/>
          </p15:clr>
        </p15:guide>
        <p15:guide id="7">
          <p15:clr>
            <a:srgbClr val="A4A3A4"/>
          </p15:clr>
        </p15:guide>
        <p15:guide id="8" pos="5602">
          <p15:clr>
            <a:srgbClr val="A4A3A4"/>
          </p15:clr>
        </p15:guide>
        <p15:guide id="9" pos="2653">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7629649"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FC3"/>
    <a:srgbClr val="6CA09A"/>
    <a:srgbClr val="4F81BD"/>
    <a:srgbClr val="D89E72"/>
    <a:srgbClr val="A7C6C2"/>
    <a:srgbClr val="E8C5AA"/>
    <a:srgbClr val="CCE9AD"/>
    <a:srgbClr val="666666"/>
    <a:srgbClr val="CCFF99"/>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99" autoAdjust="0"/>
    <p:restoredTop sz="66627" autoAdjust="0"/>
  </p:normalViewPr>
  <p:slideViewPr>
    <p:cSldViewPr showGuides="1">
      <p:cViewPr varScale="1">
        <p:scale>
          <a:sx n="82" d="100"/>
          <a:sy n="82" d="100"/>
        </p:scale>
        <p:origin x="1853" y="72"/>
      </p:cViewPr>
      <p:guideLst>
        <p:guide orient="horz" pos="4096"/>
        <p:guide orient="horz" pos="225"/>
        <p:guide orient="horz" pos="3793"/>
        <p:guide orient="horz" pos="1933"/>
        <p:guide orient="horz" pos="3657"/>
        <p:guide pos="2880"/>
        <p:guide/>
        <p:guide pos="5602"/>
        <p:guide pos="2653"/>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howGuides="1">
      <p:cViewPr varScale="1">
        <p:scale>
          <a:sx n="84" d="100"/>
          <a:sy n="84" d="100"/>
        </p:scale>
        <p:origin x="1877" y="62"/>
      </p:cViewPr>
      <p:guideLst>
        <p:guide orient="horz" pos="2141"/>
        <p:guide pos="31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0930" name="Rectangle 2"/>
          <p:cNvSpPr>
            <a:spLocks noGrp="1" noChangeArrowheads="1"/>
          </p:cNvSpPr>
          <p:nvPr>
            <p:ph type="hdr" sz="quarter"/>
          </p:nvPr>
        </p:nvSpPr>
        <p:spPr bwMode="auto">
          <a:xfrm>
            <a:off x="0" y="2"/>
            <a:ext cx="4302882" cy="339177"/>
          </a:xfrm>
          <a:prstGeom prst="rect">
            <a:avLst/>
          </a:prstGeom>
          <a:noFill/>
          <a:ln w="9525">
            <a:noFill/>
            <a:miter lim="800000"/>
            <a:headEnd/>
            <a:tailEnd/>
          </a:ln>
          <a:effectLst/>
        </p:spPr>
        <p:txBody>
          <a:bodyPr vert="horz" wrap="square" lIns="87532" tIns="43766" rIns="87532" bIns="43766" numCol="1" anchor="t" anchorCtr="0" compatLnSpc="1">
            <a:prstTxWarp prst="textNoShape">
              <a:avLst/>
            </a:prstTxWarp>
          </a:bodyPr>
          <a:lstStyle>
            <a:lvl1pPr>
              <a:defRPr sz="1100" b="0">
                <a:solidFill>
                  <a:schemeClr val="tx1"/>
                </a:solidFill>
                <a:latin typeface="Arial" charset="0"/>
                <a:cs typeface="Arial" charset="0"/>
              </a:defRPr>
            </a:lvl1pPr>
          </a:lstStyle>
          <a:p>
            <a:pPr>
              <a:defRPr/>
            </a:pPr>
            <a:endParaRPr lang="fr-FR"/>
          </a:p>
        </p:txBody>
      </p:sp>
      <p:sp>
        <p:nvSpPr>
          <p:cNvPr id="380931" name="Rectangle 3"/>
          <p:cNvSpPr>
            <a:spLocks noGrp="1" noChangeArrowheads="1"/>
          </p:cNvSpPr>
          <p:nvPr>
            <p:ph type="dt" sz="quarter" idx="1"/>
          </p:nvPr>
        </p:nvSpPr>
        <p:spPr bwMode="auto">
          <a:xfrm>
            <a:off x="5623756" y="2"/>
            <a:ext cx="4300519" cy="339177"/>
          </a:xfrm>
          <a:prstGeom prst="rect">
            <a:avLst/>
          </a:prstGeom>
          <a:noFill/>
          <a:ln w="9525">
            <a:noFill/>
            <a:miter lim="800000"/>
            <a:headEnd/>
            <a:tailEnd/>
          </a:ln>
          <a:effectLst/>
        </p:spPr>
        <p:txBody>
          <a:bodyPr vert="horz" wrap="square" lIns="87532" tIns="43766" rIns="87532" bIns="43766" numCol="1" anchor="t" anchorCtr="0" compatLnSpc="1">
            <a:prstTxWarp prst="textNoShape">
              <a:avLst/>
            </a:prstTxWarp>
          </a:bodyPr>
          <a:lstStyle>
            <a:lvl1pPr algn="r">
              <a:defRPr sz="1100" b="0">
                <a:solidFill>
                  <a:schemeClr val="tx1"/>
                </a:solidFill>
                <a:latin typeface="Arial" charset="0"/>
                <a:cs typeface="Arial" charset="0"/>
              </a:defRPr>
            </a:lvl1pPr>
          </a:lstStyle>
          <a:p>
            <a:pPr>
              <a:defRPr/>
            </a:pPr>
            <a:endParaRPr lang="fr-FR"/>
          </a:p>
        </p:txBody>
      </p:sp>
      <p:sp>
        <p:nvSpPr>
          <p:cNvPr id="380932" name="Rectangle 4"/>
          <p:cNvSpPr>
            <a:spLocks noGrp="1" noChangeArrowheads="1"/>
          </p:cNvSpPr>
          <p:nvPr>
            <p:ph type="ftr" sz="quarter" idx="2"/>
          </p:nvPr>
        </p:nvSpPr>
        <p:spPr bwMode="auto">
          <a:xfrm>
            <a:off x="0" y="6457412"/>
            <a:ext cx="4302882" cy="339177"/>
          </a:xfrm>
          <a:prstGeom prst="rect">
            <a:avLst/>
          </a:prstGeom>
          <a:noFill/>
          <a:ln w="9525">
            <a:noFill/>
            <a:miter lim="800000"/>
            <a:headEnd/>
            <a:tailEnd/>
          </a:ln>
          <a:effectLst/>
        </p:spPr>
        <p:txBody>
          <a:bodyPr vert="horz" wrap="square" lIns="87532" tIns="43766" rIns="87532" bIns="43766" numCol="1" anchor="b" anchorCtr="0" compatLnSpc="1">
            <a:prstTxWarp prst="textNoShape">
              <a:avLst/>
            </a:prstTxWarp>
          </a:bodyPr>
          <a:lstStyle>
            <a:lvl1pPr>
              <a:defRPr sz="1100" b="0">
                <a:solidFill>
                  <a:schemeClr val="tx1"/>
                </a:solidFill>
                <a:latin typeface="Arial" charset="0"/>
                <a:cs typeface="Arial" charset="0"/>
              </a:defRPr>
            </a:lvl1pPr>
          </a:lstStyle>
          <a:p>
            <a:pPr>
              <a:defRPr/>
            </a:pPr>
            <a:endParaRPr lang="fr-FR"/>
          </a:p>
        </p:txBody>
      </p:sp>
      <p:sp>
        <p:nvSpPr>
          <p:cNvPr id="380933" name="Rectangle 5"/>
          <p:cNvSpPr>
            <a:spLocks noGrp="1" noChangeArrowheads="1"/>
          </p:cNvSpPr>
          <p:nvPr>
            <p:ph type="sldNum" sz="quarter" idx="3"/>
          </p:nvPr>
        </p:nvSpPr>
        <p:spPr bwMode="auto">
          <a:xfrm>
            <a:off x="5623756" y="6457412"/>
            <a:ext cx="4300519" cy="339177"/>
          </a:xfrm>
          <a:prstGeom prst="rect">
            <a:avLst/>
          </a:prstGeom>
          <a:noFill/>
          <a:ln w="9525">
            <a:noFill/>
            <a:miter lim="800000"/>
            <a:headEnd/>
            <a:tailEnd/>
          </a:ln>
          <a:effectLst/>
        </p:spPr>
        <p:txBody>
          <a:bodyPr vert="horz" wrap="square" lIns="87532" tIns="43766" rIns="87532" bIns="43766" numCol="1" anchor="b" anchorCtr="0" compatLnSpc="1">
            <a:prstTxWarp prst="textNoShape">
              <a:avLst/>
            </a:prstTxWarp>
          </a:bodyPr>
          <a:lstStyle>
            <a:lvl1pPr algn="r">
              <a:defRPr sz="1100" b="0">
                <a:solidFill>
                  <a:schemeClr val="tx1"/>
                </a:solidFill>
                <a:latin typeface="Arial" charset="0"/>
                <a:cs typeface="Arial" charset="0"/>
              </a:defRPr>
            </a:lvl1pPr>
          </a:lstStyle>
          <a:p>
            <a:pPr>
              <a:defRPr/>
            </a:pPr>
            <a:fld id="{92029C12-98C5-42CD-81A6-7B0C3221E18D}" type="slidenum">
              <a:rPr lang="fr-FR"/>
              <a:pPr>
                <a:defRPr/>
              </a:pPr>
              <a:t>‹N°›</a:t>
            </a:fld>
            <a:endParaRPr lang="fr-FR" dirty="0"/>
          </a:p>
        </p:txBody>
      </p:sp>
    </p:spTree>
    <p:extLst>
      <p:ext uri="{BB962C8B-B14F-4D97-AF65-F5344CB8AC3E}">
        <p14:creationId xmlns:p14="http://schemas.microsoft.com/office/powerpoint/2010/main" val="36521522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4"/>
          <p:cNvSpPr>
            <a:spLocks noGrp="1" noRot="1" noChangeAspect="1" noChangeArrowheads="1" noTextEdit="1"/>
          </p:cNvSpPr>
          <p:nvPr>
            <p:ph type="sldImg" idx="2"/>
          </p:nvPr>
        </p:nvSpPr>
        <p:spPr bwMode="auto">
          <a:xfrm>
            <a:off x="3600450" y="423863"/>
            <a:ext cx="2719388" cy="2039937"/>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992429" y="2562311"/>
            <a:ext cx="7941784" cy="3787478"/>
          </a:xfrm>
          <a:prstGeom prst="rect">
            <a:avLst/>
          </a:prstGeom>
          <a:noFill/>
          <a:ln w="9525">
            <a:noFill/>
            <a:miter lim="800000"/>
            <a:headEnd/>
            <a:tailEnd/>
          </a:ln>
          <a:effectLst/>
        </p:spPr>
        <p:txBody>
          <a:bodyPr vert="horz" wrap="square" lIns="94806" tIns="47404" rIns="94806" bIns="47404" numCol="1" anchor="t" anchorCtr="0" compatLnSpc="1">
            <a:prstTxWarp prst="textNoShape">
              <a:avLst/>
            </a:prstTxWarp>
          </a:bodyPr>
          <a:lstStyle/>
          <a:p>
            <a:pPr lvl="0"/>
            <a:r>
              <a:rPr lang="fr-FR" noProof="0" dirty="0"/>
              <a:t>Cliquez pour modifier les styles du texte du masque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p:txBody>
      </p:sp>
      <p:sp>
        <p:nvSpPr>
          <p:cNvPr id="8" name="Rectangle 26"/>
          <p:cNvSpPr>
            <a:spLocks noChangeAspect="1" noChangeArrowheads="1"/>
          </p:cNvSpPr>
          <p:nvPr/>
        </p:nvSpPr>
        <p:spPr bwMode="auto">
          <a:xfrm>
            <a:off x="8615216" y="6448715"/>
            <a:ext cx="368616" cy="172851"/>
          </a:xfrm>
          <a:prstGeom prst="rect">
            <a:avLst/>
          </a:prstGeom>
          <a:solidFill>
            <a:schemeClr val="tx1">
              <a:lumMod val="50000"/>
              <a:lumOff val="50000"/>
            </a:schemeClr>
          </a:solidFill>
          <a:ln w="9525">
            <a:noFill/>
            <a:miter lim="800000"/>
            <a:headEnd/>
            <a:tailEnd/>
          </a:ln>
          <a:effectLst/>
        </p:spPr>
        <p:txBody>
          <a:bodyPr wrap="none" lIns="91432" tIns="45716" rIns="91432" bIns="45716" anchor="ctr"/>
          <a:lstStyle/>
          <a:p>
            <a:pPr algn="ctr">
              <a:defRPr/>
            </a:pPr>
            <a:fld id="{A906B897-BCFF-4332-93D5-2EF1A65E7416}" type="slidenum">
              <a:rPr lang="fr-FR" sz="900">
                <a:latin typeface="Verdana" pitchFamily="34" charset="0"/>
              </a:rPr>
              <a:pPr algn="ctr">
                <a:defRPr/>
              </a:pPr>
              <a:t>‹N°›</a:t>
            </a:fld>
            <a:endParaRPr lang="fr-FR" sz="900" dirty="0">
              <a:latin typeface="Verdana" pitchFamily="34" charset="0"/>
            </a:endParaRPr>
          </a:p>
        </p:txBody>
      </p:sp>
    </p:spTree>
    <p:extLst>
      <p:ext uri="{BB962C8B-B14F-4D97-AF65-F5344CB8AC3E}">
        <p14:creationId xmlns:p14="http://schemas.microsoft.com/office/powerpoint/2010/main" val="3536133643"/>
      </p:ext>
    </p:extLst>
  </p:cSld>
  <p:clrMap bg1="lt1" tx1="dk1" bg2="lt2" tx2="dk2" accent1="accent1" accent2="accent2" accent3="accent3" accent4="accent4" accent5="accent5" accent6="accent6" hlink="hlink" folHlink="folHlink"/>
  <p:hf sldNum="0" hdr="0" ftr="0" dt="0"/>
  <p:notesStyle>
    <a:lvl1pPr algn="just" rtl="0" eaLnBrk="0" fontAlgn="base" hangingPunct="0">
      <a:spcBef>
        <a:spcPct val="0"/>
      </a:spcBef>
      <a:spcAft>
        <a:spcPct val="0"/>
      </a:spcAft>
      <a:defRPr sz="1100" kern="1200">
        <a:solidFill>
          <a:schemeClr val="tx1"/>
        </a:solidFill>
        <a:latin typeface="Arial" charset="0"/>
        <a:ea typeface="+mn-ea"/>
        <a:cs typeface="+mn-cs"/>
      </a:defRPr>
    </a:lvl1pPr>
    <a:lvl2pPr marL="457200" algn="just" rtl="0" eaLnBrk="0" fontAlgn="base" hangingPunct="0">
      <a:spcBef>
        <a:spcPct val="0"/>
      </a:spcBef>
      <a:spcAft>
        <a:spcPct val="0"/>
      </a:spcAft>
      <a:defRPr sz="1100" kern="1200">
        <a:solidFill>
          <a:schemeClr val="tx1"/>
        </a:solidFill>
        <a:latin typeface="Arial" charset="0"/>
        <a:ea typeface="+mn-ea"/>
        <a:cs typeface="+mn-cs"/>
      </a:defRPr>
    </a:lvl2pPr>
    <a:lvl3pPr marL="914400" algn="just" rtl="0" eaLnBrk="0" fontAlgn="base" hangingPunct="0">
      <a:spcBef>
        <a:spcPct val="0"/>
      </a:spcBef>
      <a:spcAft>
        <a:spcPct val="0"/>
      </a:spcAft>
      <a:defRPr sz="1100" kern="1200">
        <a:solidFill>
          <a:schemeClr val="tx1"/>
        </a:solidFill>
        <a:latin typeface="Arial" charset="0"/>
        <a:ea typeface="+mn-ea"/>
        <a:cs typeface="+mn-cs"/>
      </a:defRPr>
    </a:lvl3pPr>
    <a:lvl4pPr marL="1371600" algn="just" rtl="0" eaLnBrk="0" fontAlgn="base" hangingPunct="0">
      <a:spcBef>
        <a:spcPct val="0"/>
      </a:spcBef>
      <a:spcAft>
        <a:spcPct val="0"/>
      </a:spcAft>
      <a:defRPr sz="1100" kern="1200">
        <a:solidFill>
          <a:schemeClr val="tx1"/>
        </a:solidFill>
        <a:latin typeface="Arial" charset="0"/>
        <a:ea typeface="+mn-ea"/>
        <a:cs typeface="+mn-cs"/>
      </a:defRPr>
    </a:lvl4pPr>
    <a:lvl5pPr marL="1828800" algn="just" rtl="0" eaLnBrk="0" fontAlgn="base" hangingPunct="0">
      <a:spcBef>
        <a:spcPct val="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hoisir.com/energie/articles/104401/le-pont-thermique"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www.choisir.com/energie/articles/104387/la-deperdition-thermique" TargetMode="External"/><Relationship Id="rId4" Type="http://schemas.openxmlformats.org/officeDocument/2006/relationships/hyperlink" Target="https://www.choisir.com/energie/articles/104506/les-energies-renouvelable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u="sng" dirty="0"/>
              <a:t>Julie :</a:t>
            </a:r>
          </a:p>
          <a:p>
            <a:endParaRPr lang="fr-FR" dirty="0"/>
          </a:p>
          <a:p>
            <a:r>
              <a:rPr lang="fr-FR" dirty="0"/>
              <a:t>L’instauration de la toute première réglementation thermique en France a été décidée afin de </a:t>
            </a:r>
            <a:r>
              <a:rPr lang="fr-FR" b="1" dirty="0"/>
              <a:t>faire face au premier choc pétrolier de 1973</a:t>
            </a:r>
            <a:r>
              <a:rPr lang="fr-FR" dirty="0"/>
              <a:t>, mettant en avant les failles de la France et sa dépendance face aux ressources fossiles. </a:t>
            </a:r>
          </a:p>
          <a:p>
            <a:r>
              <a:rPr lang="fr-FR" dirty="0"/>
              <a:t>À la suite de ce choc pétrolier, une crise économique mondiale s’installe : les prix du pétrole, du charbon et du gaz deviennent incontrôlables.</a:t>
            </a:r>
          </a:p>
          <a:p>
            <a:r>
              <a:rPr lang="fr-FR" dirty="0"/>
              <a:t>Le pétrole et le charbon étant à cette époque les principales ressources pour chauffer les bâtiments mais également pour produire l’électricité, la France se met en marche avec comme objectif principal réduire les besoins en énergie des bâtiments. </a:t>
            </a:r>
          </a:p>
          <a:p>
            <a:r>
              <a:rPr lang="fr-FR" dirty="0"/>
              <a:t>Entre 1974 et 2005, c’est 4 règlementation thermique qui se succède. La RT 2005 prend alors un nouveau tournant car elle n’impliquera plus seulement les bâtiments neufs mais également les bâtiments existants. Elle instaure également avec elle, </a:t>
            </a:r>
          </a:p>
          <a:p>
            <a:pPr lvl="0"/>
            <a:r>
              <a:rPr lang="fr-FR" dirty="0"/>
              <a:t>La notion de </a:t>
            </a:r>
            <a:r>
              <a:rPr lang="fr-FR" dirty="0" err="1"/>
              <a:t>bioclimatisme</a:t>
            </a:r>
            <a:r>
              <a:rPr lang="fr-FR" dirty="0"/>
              <a:t> </a:t>
            </a:r>
          </a:p>
          <a:p>
            <a:pPr lvl="0"/>
            <a:r>
              <a:rPr lang="fr-FR" dirty="0"/>
              <a:t>De nouvelles exigences pour le bâti et en particulier dans le traitement des </a:t>
            </a:r>
            <a:r>
              <a:rPr lang="fr-FR" u="sng" dirty="0">
                <a:hlinkClick r:id="rId3"/>
              </a:rPr>
              <a:t>ponts thermiques</a:t>
            </a:r>
            <a:r>
              <a:rPr lang="fr-FR" dirty="0"/>
              <a:t> ;</a:t>
            </a:r>
          </a:p>
          <a:p>
            <a:pPr lvl="0"/>
            <a:r>
              <a:rPr lang="fr-FR" dirty="0"/>
              <a:t>La prise en compte des </a:t>
            </a:r>
            <a:r>
              <a:rPr lang="fr-FR" u="sng" dirty="0">
                <a:hlinkClick r:id="rId4"/>
              </a:rPr>
              <a:t>énergies renouvelables</a:t>
            </a:r>
            <a:r>
              <a:rPr lang="fr-FR" dirty="0"/>
              <a:t> </a:t>
            </a:r>
          </a:p>
          <a:p>
            <a:pPr lvl="0"/>
            <a:r>
              <a:rPr lang="fr-FR" dirty="0"/>
              <a:t>La volonté de choisir des équipements performants ;</a:t>
            </a:r>
          </a:p>
          <a:p>
            <a:pPr lvl="0"/>
            <a:r>
              <a:rPr lang="fr-FR" dirty="0"/>
              <a:t>De nouveaux labels pour les bâtiments dont les performances sont supérieures aux exigences. </a:t>
            </a:r>
          </a:p>
          <a:p>
            <a:r>
              <a:rPr lang="fr-FR" dirty="0"/>
              <a:t> </a:t>
            </a:r>
          </a:p>
          <a:p>
            <a:r>
              <a:rPr lang="fr-FR" dirty="0"/>
              <a:t>Le 12 juillet 2010, la loi portant engagement national pour l’environnement, dite « Grenelle2 » est promulguée. Ce texte permet de poser de manière concrète les orientations du Grenelle 1 et la mise en œuvre du grenelle de l’environnement. Il comporte plus d’une centaine d’articles divisés en 6 grandes thématiques : </a:t>
            </a:r>
          </a:p>
          <a:p>
            <a:pPr lvl="0"/>
            <a:r>
              <a:rPr lang="fr-FR" b="1" dirty="0"/>
              <a:t>bâtiments et urbanisme</a:t>
            </a:r>
            <a:r>
              <a:rPr lang="fr-FR" dirty="0"/>
              <a:t> avec un double objectif : diviser par cinq la consommation d’énergie dans les constructions neuves en 2012 et modifier le code de l’urbanisme afin de favoriser les énergies renouvelables ;</a:t>
            </a:r>
          </a:p>
          <a:p>
            <a:pPr lvl="0"/>
            <a:r>
              <a:rPr lang="fr-FR" b="1" dirty="0"/>
              <a:t>transports</a:t>
            </a:r>
            <a:r>
              <a:rPr lang="fr-FR" dirty="0"/>
              <a:t> avec des mesures en faveur du développement des transports collectifs urbains ou favorisant le développement des modes alternatifs à la route pour le transport de marchandises ;</a:t>
            </a:r>
          </a:p>
          <a:p>
            <a:pPr lvl="0"/>
            <a:r>
              <a:rPr lang="fr-FR" b="1" dirty="0"/>
              <a:t>énergie et climat</a:t>
            </a:r>
            <a:r>
              <a:rPr lang="fr-FR" dirty="0"/>
              <a:t> avec pour objectif central la réduction de 20% des émissions de gaz à effet de serre en 2020 ;</a:t>
            </a:r>
          </a:p>
          <a:p>
            <a:pPr lvl="0"/>
            <a:r>
              <a:rPr lang="fr-FR" b="1" dirty="0"/>
              <a:t>préservation de la biodiversité</a:t>
            </a:r>
            <a:r>
              <a:rPr lang="fr-FR" dirty="0"/>
              <a:t> avec des dispositions relatives à l’agriculture, à la protection des espèces et des habitats ainsi qu’à l’assainissement et aux réserves en eau ;</a:t>
            </a:r>
          </a:p>
          <a:p>
            <a:pPr lvl="0"/>
            <a:r>
              <a:rPr lang="fr-FR" b="1" dirty="0"/>
              <a:t>protection sanitaire et gestion des déchets</a:t>
            </a:r>
            <a:r>
              <a:rPr lang="fr-FR" dirty="0"/>
              <a:t> avec des dispositions contre les nuisances sonores ou lumineuses et des mesures visant à davantage responsabiliser les producteurs de déchets</a:t>
            </a:r>
          </a:p>
          <a:p>
            <a:r>
              <a:rPr lang="fr-FR" dirty="0"/>
              <a:t>La loi Grenelle 2 va être le moteur de la mise en place de la RT 2012, elle reprendra toutes les grandes lignes de la RT 2005 en modifiant désormais le format de calcul de la consommation énergétique. Cela veut dire qu’elle ne prenait en compte que la quantité de gaz et d’électricité utilisée, et que désormais toutes les sources d’énergie utilisées, qu’elles soient d’origine fossile (gaz, électricité nucléaire) ou renouvelable (solaire, éolienne, géothermique, etc.).</a:t>
            </a:r>
          </a:p>
          <a:p>
            <a:r>
              <a:rPr lang="fr-FR" dirty="0"/>
              <a:t>Là encore, le calcul de la consommation du bâtiment est élargi et s’intéresse maintenant aux systèmes de :</a:t>
            </a:r>
          </a:p>
          <a:p>
            <a:pPr lvl="0"/>
            <a:r>
              <a:rPr lang="fr-FR" dirty="0"/>
              <a:t>refroidissement ;</a:t>
            </a:r>
          </a:p>
          <a:p>
            <a:pPr lvl="0"/>
            <a:r>
              <a:rPr lang="fr-FR" dirty="0"/>
              <a:t>chauffage ;</a:t>
            </a:r>
          </a:p>
          <a:p>
            <a:pPr lvl="0"/>
            <a:r>
              <a:rPr lang="fr-FR" dirty="0"/>
              <a:t>production d’eau chaude sanitaire ;</a:t>
            </a:r>
          </a:p>
          <a:p>
            <a:pPr lvl="0"/>
            <a:r>
              <a:rPr lang="fr-FR" dirty="0"/>
              <a:t>éclairage.</a:t>
            </a:r>
          </a:p>
          <a:p>
            <a:r>
              <a:rPr lang="fr-FR" dirty="0"/>
              <a:t>Depuis l’instauration de la toute première réglementation thermique, en 1974, </a:t>
            </a:r>
            <a:r>
              <a:rPr lang="fr-FR" b="1" dirty="0"/>
              <a:t>la consommation énergétique des bâtiments a été réduite de plus de 3/4 pour tendre vers le 0 conso</a:t>
            </a:r>
            <a:r>
              <a:rPr lang="fr-FR" dirty="0"/>
              <a:t>. Pour arriver à de tels résultats, les différents acteurs du domaine de la construction ont eu un rôle important à jouer :</a:t>
            </a:r>
          </a:p>
          <a:p>
            <a:pPr lvl="0"/>
            <a:r>
              <a:rPr lang="fr-FR" dirty="0"/>
              <a:t>Développer des matériaux à la fois durables et efficaces pour réduire sensiblement les </a:t>
            </a:r>
            <a:r>
              <a:rPr lang="fr-FR" u="sng" dirty="0">
                <a:hlinkClick r:id="rId5"/>
              </a:rPr>
              <a:t>déperditions thermiques</a:t>
            </a:r>
            <a:r>
              <a:rPr lang="fr-FR" dirty="0"/>
              <a:t> (fabricants de matériaux) ;</a:t>
            </a:r>
          </a:p>
          <a:p>
            <a:pPr lvl="0"/>
            <a:r>
              <a:rPr lang="fr-FR" dirty="0"/>
              <a:t>Penser et concevoir des bâtiments économes en énergie (architectes, maîtres d’œuvre, etc.).</a:t>
            </a:r>
          </a:p>
          <a:p>
            <a:r>
              <a:rPr lang="fr-FR" dirty="0"/>
              <a:t> </a:t>
            </a:r>
          </a:p>
          <a:p>
            <a:r>
              <a:rPr lang="fr-FR" dirty="0"/>
              <a:t>Parallèlement à la RT 2005, des labels ont été mis en place pour </a:t>
            </a:r>
            <a:r>
              <a:rPr lang="fr-FR" b="1" dirty="0"/>
              <a:t>récompenser les bâtiments dont les niveaux de performances énergétiques sont supérieurs à ceux exigés</a:t>
            </a:r>
            <a:r>
              <a:rPr lang="fr-FR" dirty="0"/>
              <a:t> :</a:t>
            </a:r>
          </a:p>
          <a:p>
            <a:pPr lvl="0"/>
            <a:r>
              <a:rPr lang="fr-FR" b="1" dirty="0"/>
              <a:t>Label HPE (HPE </a:t>
            </a:r>
            <a:r>
              <a:rPr lang="fr-FR" b="1" dirty="0" err="1"/>
              <a:t>EnR</a:t>
            </a:r>
            <a:r>
              <a:rPr lang="fr-FR" b="1" dirty="0"/>
              <a:t>)</a:t>
            </a:r>
            <a:r>
              <a:rPr lang="fr-FR" dirty="0"/>
              <a:t> (Haute performance énergétique) </a:t>
            </a:r>
          </a:p>
          <a:p>
            <a:pPr lvl="0"/>
            <a:r>
              <a:rPr lang="fr-FR" b="1" dirty="0"/>
              <a:t>Label THPE</a:t>
            </a:r>
            <a:r>
              <a:rPr lang="fr-FR" dirty="0"/>
              <a:t> </a:t>
            </a:r>
            <a:r>
              <a:rPr lang="fr-FR" b="1" dirty="0"/>
              <a:t>(THPE </a:t>
            </a:r>
            <a:r>
              <a:rPr lang="fr-FR" b="1" dirty="0" err="1"/>
              <a:t>EnR</a:t>
            </a:r>
            <a:r>
              <a:rPr lang="fr-FR" b="1" dirty="0"/>
              <a:t>)</a:t>
            </a:r>
            <a:r>
              <a:rPr lang="fr-FR" dirty="0"/>
              <a:t> </a:t>
            </a:r>
          </a:p>
          <a:p>
            <a:pPr lvl="0"/>
            <a:r>
              <a:rPr lang="fr-FR" b="1" dirty="0"/>
              <a:t>Label BBC</a:t>
            </a:r>
            <a:r>
              <a:rPr lang="fr-FR" dirty="0"/>
              <a:t> (Bâtiment basse consommation) </a:t>
            </a:r>
          </a:p>
          <a:p>
            <a:r>
              <a:rPr lang="fr-FR" dirty="0"/>
              <a:t>Puis en 2009 </a:t>
            </a:r>
          </a:p>
          <a:p>
            <a:pPr lvl="0"/>
            <a:r>
              <a:rPr lang="fr-FR" b="1" dirty="0"/>
              <a:t>Label HPE rénovation 2009</a:t>
            </a:r>
            <a:r>
              <a:rPr lang="fr-FR" dirty="0"/>
              <a:t>, </a:t>
            </a:r>
          </a:p>
          <a:p>
            <a:r>
              <a:rPr lang="fr-FR" b="1" dirty="0"/>
              <a:t>Label BBC rénovation 2009</a:t>
            </a:r>
            <a:r>
              <a:rPr lang="fr-FR" dirty="0"/>
              <a:t>, </a:t>
            </a:r>
          </a:p>
          <a:p>
            <a:endParaRPr lang="fr-FR" dirty="0"/>
          </a:p>
        </p:txBody>
      </p:sp>
    </p:spTree>
    <p:extLst>
      <p:ext uri="{BB962C8B-B14F-4D97-AF65-F5344CB8AC3E}">
        <p14:creationId xmlns:p14="http://schemas.microsoft.com/office/powerpoint/2010/main" val="2560627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Estelle :</a:t>
            </a:r>
            <a:r>
              <a:rPr lang="fr-FR" b="1" dirty="0"/>
              <a:t> C’est vrai qu’en t’ écoutant et en voyant cette frise, il y a eu une multitude de normes, de labels, qui se sont ajoutées dans le temps et qui s’empilent, mais comment on envisage maintenant demain ? Est-ce que cette transition écologique va se poursuivre, s’intensifier , est ce qu’il y a d’autres changements auxquels il faut s’attendre et enfin les promoteurs immobiliers comment ils s’y préparent  ?  </a:t>
            </a:r>
          </a:p>
          <a:p>
            <a:endParaRPr lang="fr-FR" dirty="0"/>
          </a:p>
          <a:p>
            <a:r>
              <a:rPr lang="fr-FR" dirty="0"/>
              <a:t>Julie </a:t>
            </a:r>
          </a:p>
          <a:p>
            <a:r>
              <a:rPr lang="fr-FR" b="1" u="sng" dirty="0"/>
              <a:t>Les évolutions de demain</a:t>
            </a:r>
          </a:p>
          <a:p>
            <a:endParaRPr lang="fr-FR" dirty="0"/>
          </a:p>
          <a:p>
            <a:r>
              <a:rPr lang="fr-FR" dirty="0"/>
              <a:t>La révolution en marche et la RE 2020 : </a:t>
            </a:r>
          </a:p>
          <a:p>
            <a:r>
              <a:rPr lang="fr-FR" dirty="0"/>
              <a:t>La France est engagée dans un processus de transition écologique globale dont l’objectif est de </a:t>
            </a:r>
            <a:r>
              <a:rPr lang="fr-FR" b="1" dirty="0"/>
              <a:t>réduire de 38 % </a:t>
            </a:r>
            <a:r>
              <a:rPr lang="fr-FR" dirty="0"/>
              <a:t>les consommations d’énergie des bâtiments existants </a:t>
            </a:r>
            <a:r>
              <a:rPr lang="fr-FR" b="1" dirty="0"/>
              <a:t>d’ici 2030.</a:t>
            </a:r>
            <a:endParaRPr lang="fr-FR" dirty="0"/>
          </a:p>
          <a:p>
            <a:r>
              <a:rPr lang="fr-FR" dirty="0"/>
              <a:t>La RE 2020 abréviations de « Réglementation Environnementale 2020 » et qui vient remplacer Réglementation Thermique 2012, est une première étape importante pour y arriver. Elle va impacter fortement la promotion immobilière car les énergies renouvelables vont occuper une place croissante dans les constructions neuves. </a:t>
            </a:r>
          </a:p>
          <a:p>
            <a:r>
              <a:rPr lang="fr-FR" dirty="0"/>
              <a:t>Les bâtiments devront en effet être </a:t>
            </a:r>
            <a:r>
              <a:rPr lang="fr-FR" b="1" dirty="0"/>
              <a:t>capables de produire leur propre énergie. </a:t>
            </a:r>
            <a:r>
              <a:rPr lang="fr-FR" dirty="0"/>
              <a:t> Dans la plupart des cas, ce sont des solutions hybrides qui seront privilégiées. On pense notamment à l’installation de panneaux solaires, chauffage au bois, géothermie, pompe à chaleur, vitrages chauffants… mais aussi aux constructions à ossature bois ou mix béton/bois, dont Nexity par exemple a été le précurseur. Mais d’autres promoteurs sont fortement engagés dans toutes ces démarches : </a:t>
            </a:r>
            <a:r>
              <a:rPr lang="fr-FR" dirty="0" err="1"/>
              <a:t>LinkCity</a:t>
            </a:r>
            <a:r>
              <a:rPr lang="fr-FR" dirty="0"/>
              <a:t>, Bouygues, Eiffage … </a:t>
            </a:r>
          </a:p>
          <a:p>
            <a:endParaRPr lang="fr-FR" dirty="0"/>
          </a:p>
          <a:p>
            <a:endParaRPr lang="fr-FR" dirty="0"/>
          </a:p>
          <a:p>
            <a:r>
              <a:rPr lang="fr-FR" b="1" dirty="0"/>
              <a:t>Estelle </a:t>
            </a:r>
            <a:r>
              <a:rPr lang="fr-FR" dirty="0"/>
              <a:t>:</a:t>
            </a:r>
            <a:r>
              <a:rPr lang="fr-FR" baseline="0" dirty="0"/>
              <a:t> </a:t>
            </a:r>
          </a:p>
          <a:p>
            <a:endParaRPr lang="fr-FR" baseline="0" dirty="0"/>
          </a:p>
          <a:p>
            <a:pPr defTabSz="882213">
              <a:defRPr/>
            </a:pPr>
            <a:r>
              <a:rPr lang="fr-FR" baseline="0" dirty="0"/>
              <a:t>On entend bien Julie, que l’engagement  sur cette transition écologique il est conséquent avec cette réglementation Environnementale 2020</a:t>
            </a:r>
            <a:endParaRPr lang="fr-FR" dirty="0"/>
          </a:p>
          <a:p>
            <a:r>
              <a:rPr lang="fr-FR" baseline="0" dirty="0"/>
              <a:t>qui précise qu’ont doit faire </a:t>
            </a:r>
            <a:r>
              <a:rPr lang="fr-FR" b="1" baseline="0" dirty="0"/>
              <a:t>moins 38%</a:t>
            </a:r>
            <a:r>
              <a:rPr lang="fr-FR" baseline="0" dirty="0"/>
              <a:t> sur les consommations  énergétiques des bâtiments existants d’ici 2030, ça vient vite…</a:t>
            </a:r>
          </a:p>
          <a:p>
            <a:r>
              <a:rPr lang="fr-FR" baseline="0" dirty="0"/>
              <a:t>tu l’as dit aussi, le processus </a:t>
            </a:r>
            <a:r>
              <a:rPr lang="fr-FR" b="1" baseline="0" dirty="0"/>
              <a:t>se doit d’être global</a:t>
            </a:r>
            <a:r>
              <a:rPr lang="fr-FR" baseline="0" dirty="0"/>
              <a:t>…. Mais dans la pratique, comment ce processus va être mis en œuvre ?  </a:t>
            </a:r>
          </a:p>
          <a:p>
            <a:endParaRPr lang="fr-FR" dirty="0"/>
          </a:p>
          <a:p>
            <a:endParaRPr lang="fr-FR" dirty="0"/>
          </a:p>
          <a:p>
            <a:r>
              <a:rPr lang="fr-FR" dirty="0"/>
              <a:t>SLIDE SUIVANTE</a:t>
            </a:r>
          </a:p>
          <a:p>
            <a:endParaRPr lang="fr-FR" dirty="0"/>
          </a:p>
        </p:txBody>
      </p:sp>
    </p:spTree>
    <p:extLst>
      <p:ext uri="{BB962C8B-B14F-4D97-AF65-F5344CB8AC3E}">
        <p14:creationId xmlns:p14="http://schemas.microsoft.com/office/powerpoint/2010/main" val="627466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15" name="Forme en L 14"/>
          <p:cNvSpPr/>
          <p:nvPr userDrawn="1"/>
        </p:nvSpPr>
        <p:spPr>
          <a:xfrm rot="5400000">
            <a:off x="726156" y="562170"/>
            <a:ext cx="798625" cy="844391"/>
          </a:xfrm>
          <a:prstGeom prst="corner">
            <a:avLst>
              <a:gd name="adj1" fmla="val 22107"/>
              <a:gd name="adj2" fmla="val 220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orme en L 15"/>
          <p:cNvSpPr/>
          <p:nvPr userDrawn="1"/>
        </p:nvSpPr>
        <p:spPr>
          <a:xfrm rot="16200000">
            <a:off x="7619219" y="5449167"/>
            <a:ext cx="798625" cy="844391"/>
          </a:xfrm>
          <a:prstGeom prst="corner">
            <a:avLst>
              <a:gd name="adj1" fmla="val 22107"/>
              <a:gd name="adj2" fmla="val 220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04131595"/>
      </p:ext>
    </p:extLst>
  </p:cSld>
  <p:clrMapOvr>
    <a:masterClrMapping/>
  </p:clrMapOvr>
  <mc:AlternateContent xmlns:mc="http://schemas.openxmlformats.org/markup-compatibility/2006" xmlns:p14="http://schemas.microsoft.com/office/powerpoint/2010/main">
    <mc:Choice Requires="p14">
      <p:transition spd="med" p14:dur="650">
        <p:push/>
      </p:transition>
    </mc:Choice>
    <mc:Fallback xmlns="">
      <p:transition spd="med">
        <p:push/>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SELECTION_Zones_texte">
    <p:spTree>
      <p:nvGrpSpPr>
        <p:cNvPr id="1" name=""/>
        <p:cNvGrpSpPr/>
        <p:nvPr/>
      </p:nvGrpSpPr>
      <p:grpSpPr>
        <a:xfrm>
          <a:off x="0" y="0"/>
          <a:ext cx="0" cy="0"/>
          <a:chOff x="0" y="0"/>
          <a:chExt cx="0" cy="0"/>
        </a:xfrm>
      </p:grpSpPr>
      <p:sp>
        <p:nvSpPr>
          <p:cNvPr id="10"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2"/>
          </a:solidFill>
          <a:ln>
            <a:solidFill>
              <a:schemeClr val="accent2"/>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p:txBody>
          <a:bodyPr/>
          <a:lstStyle/>
          <a:p>
            <a:r>
              <a:rPr lang="fr-FR" noProof="0" dirty="0"/>
              <a:t>Titre</a:t>
            </a:r>
            <a:endParaRPr lang="en-US" dirty="0"/>
          </a:p>
        </p:txBody>
      </p:sp>
      <p:sp>
        <p:nvSpPr>
          <p:cNvPr id="8" name="Text Placeholder 9"/>
          <p:cNvSpPr>
            <a:spLocks noGrp="1"/>
          </p:cNvSpPr>
          <p:nvPr>
            <p:ph type="body" sz="quarter" idx="10" hasCustomPrompt="1"/>
          </p:nvPr>
        </p:nvSpPr>
        <p:spPr>
          <a:xfrm>
            <a:off x="681570" y="962689"/>
            <a:ext cx="7747390" cy="806155"/>
          </a:xfrm>
          <a:noFill/>
        </p:spPr>
        <p:txBody>
          <a:bodyPr bIns="144000" anchor="t">
            <a:noAutofit/>
          </a:bodyPr>
          <a:lstStyle>
            <a:lvl1pPr>
              <a:spcAft>
                <a:spcPts val="0"/>
              </a:spcAft>
              <a:tabLst>
                <a:tab pos="0" algn="l"/>
              </a:tabLst>
              <a:defRPr sz="1500" baseline="0">
                <a:solidFill>
                  <a:schemeClr val="tx1"/>
                </a:solidFill>
              </a:defRPr>
            </a:lvl1pPr>
          </a:lstStyle>
          <a:p>
            <a:pPr lvl="0"/>
            <a:r>
              <a:rPr lang="fr-FR" dirty="0"/>
              <a:t>Titre</a:t>
            </a:r>
          </a:p>
          <a:p>
            <a:pPr lvl="0"/>
            <a:r>
              <a:rPr lang="fr-FR" dirty="0"/>
              <a:t>Sur 2 lignes</a:t>
            </a:r>
            <a:endParaRPr lang="en-US" dirty="0"/>
          </a:p>
        </p:txBody>
      </p:sp>
      <p:sp>
        <p:nvSpPr>
          <p:cNvPr id="9" name="Content Placeholder 2"/>
          <p:cNvSpPr>
            <a:spLocks noGrp="1"/>
          </p:cNvSpPr>
          <p:nvPr>
            <p:ph idx="11" hasCustomPrompt="1"/>
          </p:nvPr>
        </p:nvSpPr>
        <p:spPr>
          <a:xfrm>
            <a:off x="681570" y="1880925"/>
            <a:ext cx="3752207" cy="4351338"/>
          </a:xfrm>
        </p:spPr>
        <p:txBody>
          <a:body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4" name="Content Placeholder 2"/>
          <p:cNvSpPr>
            <a:spLocks noGrp="1"/>
          </p:cNvSpPr>
          <p:nvPr>
            <p:ph idx="13" hasCustomPrompt="1"/>
          </p:nvPr>
        </p:nvSpPr>
        <p:spPr>
          <a:xfrm>
            <a:off x="4660805" y="1880925"/>
            <a:ext cx="3752207" cy="4351338"/>
          </a:xfrm>
        </p:spPr>
        <p:txBody>
          <a:body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3" name="Text Placeholder 22"/>
          <p:cNvSpPr>
            <a:spLocks noGrp="1"/>
          </p:cNvSpPr>
          <p:nvPr>
            <p:ph type="body" sz="quarter" idx="14"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01</a:t>
            </a:r>
          </a:p>
        </p:txBody>
      </p:sp>
      <p:sp>
        <p:nvSpPr>
          <p:cNvPr id="15" name="Slide Number Placeholder 4"/>
          <p:cNvSpPr>
            <a:spLocks noGrp="1"/>
          </p:cNvSpPr>
          <p:nvPr>
            <p:ph type="sldNum" sz="quarter" idx="15"/>
          </p:nvPr>
        </p:nvSpPr>
        <p:spPr>
          <a:xfrm>
            <a:off x="8490348" y="6369845"/>
            <a:ext cx="487559" cy="246221"/>
          </a:xfrm>
        </p:spPr>
        <p:txBody>
          <a:bodyPr/>
          <a:lstStyle/>
          <a:p>
            <a:pPr defTabSz="685800" fontAlgn="auto">
              <a:spcBef>
                <a:spcPts val="0"/>
              </a:spcBef>
              <a:spcAft>
                <a:spcPts val="0"/>
              </a:spcAft>
              <a:defRPr/>
            </a:pPr>
            <a:r>
              <a:rPr lang="fr-FR">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‹N°›</a:t>
            </a:fld>
            <a:endParaRPr lang="fr-FR" dirty="0">
              <a:solidFill>
                <a:srgbClr val="D89E72"/>
              </a:solidFill>
            </a:endParaRPr>
          </a:p>
        </p:txBody>
      </p:sp>
      <p:sp>
        <p:nvSpPr>
          <p:cNvPr id="16"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D89E72"/>
                </a:solidFill>
                <a:effectLst/>
                <a:uLnTx/>
                <a:uFillTx/>
                <a:latin typeface="Soho Gothic Pro"/>
                <a:ea typeface="+mn-ea"/>
                <a:cs typeface="+mn-cs"/>
              </a:rPr>
              <a:t> </a:t>
            </a:r>
            <a:r>
              <a:rPr kumimoji="0" lang="fr-FR" sz="750" b="1" i="0" u="none" strike="noStrike" kern="1200" cap="none" spc="0" normalizeH="0" baseline="0" noProof="0" dirty="0">
                <a:ln>
                  <a:noFill/>
                </a:ln>
                <a:solidFill>
                  <a:srgbClr val="D89E72"/>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D89E72"/>
              </a:solidFill>
              <a:effectLst/>
              <a:uLnTx/>
              <a:uFillTx/>
              <a:latin typeface="Soho Gothic Pro"/>
              <a:ea typeface="+mn-ea"/>
              <a:cs typeface="+mn-cs"/>
            </a:endParaRPr>
          </a:p>
        </p:txBody>
      </p:sp>
    </p:spTree>
    <p:extLst>
      <p:ext uri="{BB962C8B-B14F-4D97-AF65-F5344CB8AC3E}">
        <p14:creationId xmlns:p14="http://schemas.microsoft.com/office/powerpoint/2010/main" val="3922938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ISELECTION_Couverture_vert">
    <p:spTree>
      <p:nvGrpSpPr>
        <p:cNvPr id="1" name=""/>
        <p:cNvGrpSpPr/>
        <p:nvPr/>
      </p:nvGrpSpPr>
      <p:grpSpPr>
        <a:xfrm>
          <a:off x="0" y="0"/>
          <a:ext cx="0" cy="0"/>
          <a:chOff x="0" y="0"/>
          <a:chExt cx="0" cy="0"/>
        </a:xfrm>
      </p:grpSpPr>
      <p:sp>
        <p:nvSpPr>
          <p:cNvPr id="17" name="Rectangle 16"/>
          <p:cNvSpPr/>
          <p:nvPr userDrawn="1"/>
        </p:nvSpPr>
        <p:spPr>
          <a:xfrm>
            <a:off x="239316" y="328613"/>
            <a:ext cx="8665369" cy="6200775"/>
          </a:xfrm>
          <a:prstGeom prst="rect">
            <a:avLst/>
          </a:prstGeom>
          <a:noFill/>
          <a:ln w="12700">
            <a:solidFill>
              <a:srgbClr val="798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9" name="Rectangle 8"/>
          <p:cNvSpPr/>
          <p:nvPr userDrawn="1"/>
        </p:nvSpPr>
        <p:spPr>
          <a:xfrm>
            <a:off x="-1" y="1684020"/>
            <a:ext cx="2493169" cy="495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26" name="Rectangle 25"/>
          <p:cNvSpPr/>
          <p:nvPr userDrawn="1"/>
        </p:nvSpPr>
        <p:spPr>
          <a:xfrm>
            <a:off x="121444" y="6153151"/>
            <a:ext cx="1107281" cy="428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2" name="Title 1"/>
          <p:cNvSpPr>
            <a:spLocks noGrp="1"/>
          </p:cNvSpPr>
          <p:nvPr>
            <p:ph type="title" hasCustomPrompt="1"/>
          </p:nvPr>
        </p:nvSpPr>
        <p:spPr>
          <a:xfrm>
            <a:off x="685120" y="2722155"/>
            <a:ext cx="7886700" cy="2852737"/>
          </a:xfrm>
        </p:spPr>
        <p:txBody>
          <a:bodyPr anchor="t">
            <a:noAutofit/>
          </a:bodyPr>
          <a:lstStyle>
            <a:lvl1pPr>
              <a:lnSpc>
                <a:spcPct val="100000"/>
              </a:lnSpc>
              <a:defRPr sz="2625" b="1"/>
            </a:lvl1pPr>
          </a:lstStyle>
          <a:p>
            <a:r>
              <a:rPr lang="fr-FR" dirty="0"/>
              <a:t>Titre</a:t>
            </a:r>
            <a:endParaRPr lang="en-US" dirty="0"/>
          </a:p>
        </p:txBody>
      </p:sp>
      <p:sp>
        <p:nvSpPr>
          <p:cNvPr id="3" name="Text Placeholder 2"/>
          <p:cNvSpPr>
            <a:spLocks noGrp="1"/>
          </p:cNvSpPr>
          <p:nvPr>
            <p:ph type="body" idx="1" hasCustomPrompt="1"/>
          </p:nvPr>
        </p:nvSpPr>
        <p:spPr>
          <a:xfrm>
            <a:off x="685120" y="2236009"/>
            <a:ext cx="3338240" cy="265457"/>
          </a:xfrm>
        </p:spPr>
        <p:txBody>
          <a:bodyPr wrap="square">
            <a:spAutoFit/>
          </a:bodyPr>
          <a:lstStyle>
            <a:lvl1pPr marL="0" indent="0">
              <a:lnSpc>
                <a:spcPct val="100000"/>
              </a:lnSpc>
              <a:buNone/>
              <a:defRPr sz="1125" b="1">
                <a:solidFill>
                  <a:schemeClr val="accent1"/>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noProof="0" dirty="0"/>
              <a:t>Sous titre</a:t>
            </a:r>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7442" y="6309320"/>
            <a:ext cx="991283" cy="251553"/>
          </a:xfrm>
          <a:prstGeom prst="rect">
            <a:avLst/>
          </a:prstGeom>
        </p:spPr>
      </p:pic>
      <p:sp>
        <p:nvSpPr>
          <p:cNvPr id="25" name="Picture Placeholder 24"/>
          <p:cNvSpPr>
            <a:spLocks noGrp="1"/>
          </p:cNvSpPr>
          <p:nvPr>
            <p:ph type="pic" sz="quarter" idx="11"/>
          </p:nvPr>
        </p:nvSpPr>
        <p:spPr>
          <a:xfrm>
            <a:off x="3921919" y="328613"/>
            <a:ext cx="4982766" cy="6200775"/>
          </a:xfrm>
          <a:custGeom>
            <a:avLst/>
            <a:gdLst>
              <a:gd name="connsiteX0" fmla="*/ 1114425 w 6643688"/>
              <a:gd name="connsiteY0" fmla="*/ 0 h 6200775"/>
              <a:gd name="connsiteX1" fmla="*/ 6643688 w 6643688"/>
              <a:gd name="connsiteY1" fmla="*/ 0 h 6200775"/>
              <a:gd name="connsiteX2" fmla="*/ 6643688 w 6643688"/>
              <a:gd name="connsiteY2" fmla="*/ 6200775 h 6200775"/>
              <a:gd name="connsiteX3" fmla="*/ 0 w 6643688"/>
              <a:gd name="connsiteY3" fmla="*/ 6200775 h 6200775"/>
            </a:gdLst>
            <a:ahLst/>
            <a:cxnLst>
              <a:cxn ang="0">
                <a:pos x="connsiteX0" y="connsiteY0"/>
              </a:cxn>
              <a:cxn ang="0">
                <a:pos x="connsiteX1" y="connsiteY1"/>
              </a:cxn>
              <a:cxn ang="0">
                <a:pos x="connsiteX2" y="connsiteY2"/>
              </a:cxn>
              <a:cxn ang="0">
                <a:pos x="connsiteX3" y="connsiteY3"/>
              </a:cxn>
            </a:cxnLst>
            <a:rect l="l" t="t" r="r" b="b"/>
            <a:pathLst>
              <a:path w="6643688" h="6200775">
                <a:moveTo>
                  <a:pt x="1114425" y="0"/>
                </a:moveTo>
                <a:lnTo>
                  <a:pt x="6643688" y="0"/>
                </a:lnTo>
                <a:lnTo>
                  <a:pt x="6643688" y="6200775"/>
                </a:lnTo>
                <a:lnTo>
                  <a:pt x="0" y="6200775"/>
                </a:lnTo>
                <a:close/>
              </a:path>
            </a:pathLst>
          </a:custGeom>
          <a:solidFill>
            <a:schemeClr val="tx2"/>
          </a:solidFill>
        </p:spPr>
        <p:txBody>
          <a:bodyPr wrap="square" anchor="ctr">
            <a:noAutofit/>
          </a:bodyPr>
          <a:lstStyle>
            <a:lvl1pPr marL="0" indent="0" algn="ctr">
              <a:buNone/>
              <a:defRPr sz="1350">
                <a:solidFill>
                  <a:schemeClr val="bg2"/>
                </a:solidFill>
              </a:defRPr>
            </a:lvl1pPr>
          </a:lstStyle>
          <a:p>
            <a:endParaRPr lang="en-US" dirty="0"/>
          </a:p>
        </p:txBody>
      </p:sp>
      <p:sp>
        <p:nvSpPr>
          <p:cNvPr id="27" name="Text Placeholder 2"/>
          <p:cNvSpPr>
            <a:spLocks noGrp="1"/>
          </p:cNvSpPr>
          <p:nvPr>
            <p:ph type="body" idx="12" hasCustomPrompt="1"/>
          </p:nvPr>
        </p:nvSpPr>
        <p:spPr>
          <a:xfrm>
            <a:off x="685120" y="1779113"/>
            <a:ext cx="1806620" cy="265457"/>
          </a:xfrm>
        </p:spPr>
        <p:txBody>
          <a:bodyPr wrap="square">
            <a:spAutoFit/>
          </a:bodyPr>
          <a:lstStyle>
            <a:lvl1pPr marL="0" indent="0">
              <a:lnSpc>
                <a:spcPct val="100000"/>
              </a:lnSpc>
              <a:buNone/>
              <a:defRPr sz="1125" b="1">
                <a:solidFill>
                  <a:schemeClr val="bg1"/>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noProof="0" dirty="0"/>
              <a:t>Titre</a:t>
            </a:r>
          </a:p>
        </p:txBody>
      </p:sp>
    </p:spTree>
    <p:extLst>
      <p:ext uri="{BB962C8B-B14F-4D97-AF65-F5344CB8AC3E}">
        <p14:creationId xmlns:p14="http://schemas.microsoft.com/office/powerpoint/2010/main" val="2192425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SELECTION_Titre_vert">
    <p:spTree>
      <p:nvGrpSpPr>
        <p:cNvPr id="1" name=""/>
        <p:cNvGrpSpPr/>
        <p:nvPr/>
      </p:nvGrpSpPr>
      <p:grpSpPr>
        <a:xfrm>
          <a:off x="0" y="0"/>
          <a:ext cx="0" cy="0"/>
          <a:chOff x="0" y="0"/>
          <a:chExt cx="0" cy="0"/>
        </a:xfrm>
      </p:grpSpPr>
      <p:sp>
        <p:nvSpPr>
          <p:cNvPr id="6"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1"/>
          </a:solidFill>
          <a:ln>
            <a:solidFill>
              <a:schemeClr val="accent1"/>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a:xfrm>
            <a:off x="1047773" y="223325"/>
            <a:ext cx="434734" cy="230832"/>
          </a:xfrm>
        </p:spPr>
        <p:txBody>
          <a:bodyPr/>
          <a:lstStyle>
            <a:lvl1pPr>
              <a:defRPr/>
            </a:lvl1pPr>
          </a:lstStyle>
          <a:p>
            <a:r>
              <a:rPr lang="fr-FR" noProof="0" dirty="0"/>
              <a:t>Titre</a:t>
            </a:r>
          </a:p>
        </p:txBody>
      </p:sp>
      <p:sp>
        <p:nvSpPr>
          <p:cNvPr id="23" name="Text Placeholder 22"/>
          <p:cNvSpPr>
            <a:spLocks noGrp="1"/>
          </p:cNvSpPr>
          <p:nvPr>
            <p:ph type="body" sz="quarter" idx="11"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02</a:t>
            </a:r>
          </a:p>
        </p:txBody>
      </p:sp>
      <p:sp>
        <p:nvSpPr>
          <p:cNvPr id="10" name="Slide Number Placeholder 4"/>
          <p:cNvSpPr>
            <a:spLocks noGrp="1"/>
          </p:cNvSpPr>
          <p:nvPr>
            <p:ph type="sldNum" sz="quarter" idx="13"/>
          </p:nvPr>
        </p:nvSpPr>
        <p:spPr>
          <a:xfrm>
            <a:off x="8490348" y="6369845"/>
            <a:ext cx="487559" cy="246221"/>
          </a:xfrm>
        </p:spPr>
        <p:txBody>
          <a:bodyPr/>
          <a:lstStyle>
            <a:lvl1pPr>
              <a:defRPr>
                <a:solidFill>
                  <a:schemeClr val="accent1"/>
                </a:solidFill>
              </a:defRPr>
            </a:lvl1pPr>
          </a:lstStyle>
          <a:p>
            <a:pPr defTabSz="685800" fontAlgn="auto">
              <a:spcBef>
                <a:spcPts val="0"/>
              </a:spcBef>
              <a:spcAft>
                <a:spcPts val="0"/>
              </a:spcAft>
              <a:defRPr/>
            </a:pPr>
            <a:r>
              <a:rPr lang="fr-FR">
                <a:solidFill>
                  <a:srgbClr val="6CA09A"/>
                </a:solidFill>
              </a:rPr>
              <a:t>Page </a:t>
            </a:r>
            <a:fld id="{E61A216F-3D1B-43A8-9D1A-1BF85B4F1FC8}" type="slidenum">
              <a:rPr lang="fr-FR" smtClean="0">
                <a:solidFill>
                  <a:srgbClr val="6CA09A"/>
                </a:solidFill>
              </a:rPr>
              <a:pPr defTabSz="685800" fontAlgn="auto">
                <a:spcBef>
                  <a:spcPts val="0"/>
                </a:spcBef>
                <a:spcAft>
                  <a:spcPts val="0"/>
                </a:spcAft>
                <a:defRPr/>
              </a:pPr>
              <a:t>‹N°›</a:t>
            </a:fld>
            <a:endParaRPr lang="fr-FR" dirty="0">
              <a:solidFill>
                <a:srgbClr val="6CA09A"/>
              </a:solidFill>
            </a:endParaRPr>
          </a:p>
        </p:txBody>
      </p:sp>
      <p:sp>
        <p:nvSpPr>
          <p:cNvPr id="11"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6CA09A"/>
                </a:solidFill>
                <a:effectLst/>
                <a:uLnTx/>
                <a:uFillTx/>
                <a:latin typeface="Soho Gothic Pro"/>
                <a:ea typeface="+mn-ea"/>
                <a:cs typeface="+mn-cs"/>
              </a:rPr>
              <a:t> </a:t>
            </a:r>
            <a:r>
              <a:rPr kumimoji="0" lang="fr-FR" sz="750" b="1" i="0" u="none" strike="noStrike" kern="1200" cap="none" spc="0" normalizeH="0" baseline="0" noProof="0" dirty="0">
                <a:ln>
                  <a:noFill/>
                </a:ln>
                <a:solidFill>
                  <a:srgbClr val="6CA09A"/>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6CA09A"/>
              </a:solidFill>
              <a:effectLst/>
              <a:uLnTx/>
              <a:uFillTx/>
              <a:latin typeface="Soho Gothic Pro"/>
              <a:ea typeface="+mn-ea"/>
              <a:cs typeface="+mn-cs"/>
            </a:endParaRPr>
          </a:p>
        </p:txBody>
      </p:sp>
    </p:spTree>
    <p:extLst>
      <p:ext uri="{BB962C8B-B14F-4D97-AF65-F5344CB8AC3E}">
        <p14:creationId xmlns:p14="http://schemas.microsoft.com/office/powerpoint/2010/main" val="2507826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SELECTION_Titre_texte_vert">
    <p:spTree>
      <p:nvGrpSpPr>
        <p:cNvPr id="1" name=""/>
        <p:cNvGrpSpPr/>
        <p:nvPr/>
      </p:nvGrpSpPr>
      <p:grpSpPr>
        <a:xfrm>
          <a:off x="0" y="0"/>
          <a:ext cx="0" cy="0"/>
          <a:chOff x="0" y="0"/>
          <a:chExt cx="0" cy="0"/>
        </a:xfrm>
      </p:grpSpPr>
      <p:sp>
        <p:nvSpPr>
          <p:cNvPr id="8"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1"/>
          </a:solidFill>
          <a:ln>
            <a:solidFill>
              <a:schemeClr val="accent1"/>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a:xfrm>
            <a:off x="1047773" y="223325"/>
            <a:ext cx="434734" cy="230832"/>
          </a:xfrm>
        </p:spPr>
        <p:txBody>
          <a:bodyPr/>
          <a:lstStyle>
            <a:lvl1pPr>
              <a:defRPr/>
            </a:lvl1pPr>
          </a:lstStyle>
          <a:p>
            <a:r>
              <a:rPr lang="fr-FR" noProof="0" dirty="0"/>
              <a:t>Titre</a:t>
            </a:r>
          </a:p>
        </p:txBody>
      </p:sp>
      <p:sp>
        <p:nvSpPr>
          <p:cNvPr id="3" name="Content Placeholder 2"/>
          <p:cNvSpPr>
            <a:spLocks noGrp="1"/>
          </p:cNvSpPr>
          <p:nvPr>
            <p:ph idx="1" hasCustomPrompt="1"/>
          </p:nvPr>
        </p:nvSpPr>
        <p:spPr/>
        <p:txBody>
          <a:bodyPr/>
          <a:lstStyle>
            <a:lvl1pPr>
              <a:defRPr>
                <a:solidFill>
                  <a:schemeClr val="accent1"/>
                </a:solidFill>
              </a:defRPr>
            </a:lvl1pPr>
            <a:lvl2pPr marL="133350" indent="-133350">
              <a:buFontTx/>
              <a:buBlip>
                <a:blip r:embed="rId2"/>
              </a:buBlip>
              <a:defRPr/>
            </a:lvl2p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0" name="Text Placeholder 9"/>
          <p:cNvSpPr>
            <a:spLocks noGrp="1"/>
          </p:cNvSpPr>
          <p:nvPr>
            <p:ph type="body" sz="quarter" idx="10" hasCustomPrompt="1"/>
          </p:nvPr>
        </p:nvSpPr>
        <p:spPr>
          <a:xfrm>
            <a:off x="681570" y="978195"/>
            <a:ext cx="7886700" cy="806155"/>
          </a:xfrm>
          <a:noFill/>
        </p:spPr>
        <p:txBody>
          <a:bodyPr bIns="144000" anchor="b">
            <a:noAutofit/>
          </a:bodyPr>
          <a:lstStyle>
            <a:lvl1pPr>
              <a:spcAft>
                <a:spcPts val="0"/>
              </a:spcAft>
              <a:defRPr sz="1500" baseline="0">
                <a:solidFill>
                  <a:schemeClr val="tx1"/>
                </a:solidFill>
              </a:defRPr>
            </a:lvl1pPr>
          </a:lstStyle>
          <a:p>
            <a:pPr lvl="0"/>
            <a:r>
              <a:rPr lang="fr-FR" dirty="0"/>
              <a:t>Titre</a:t>
            </a:r>
          </a:p>
          <a:p>
            <a:pPr lvl="0"/>
            <a:r>
              <a:rPr lang="fr-FR" dirty="0"/>
              <a:t>Sur 2 lignes</a:t>
            </a:r>
            <a:endParaRPr lang="en-US" dirty="0"/>
          </a:p>
        </p:txBody>
      </p:sp>
      <p:sp>
        <p:nvSpPr>
          <p:cNvPr id="23" name="Text Placeholder 22"/>
          <p:cNvSpPr>
            <a:spLocks noGrp="1"/>
          </p:cNvSpPr>
          <p:nvPr>
            <p:ph type="body" sz="quarter" idx="11"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02</a:t>
            </a:r>
          </a:p>
        </p:txBody>
      </p:sp>
      <p:sp>
        <p:nvSpPr>
          <p:cNvPr id="13" name="Slide Number Placeholder 4"/>
          <p:cNvSpPr>
            <a:spLocks noGrp="1"/>
          </p:cNvSpPr>
          <p:nvPr>
            <p:ph type="sldNum" sz="quarter" idx="13"/>
          </p:nvPr>
        </p:nvSpPr>
        <p:spPr>
          <a:xfrm>
            <a:off x="8490348" y="6369845"/>
            <a:ext cx="487559" cy="246221"/>
          </a:xfrm>
        </p:spPr>
        <p:txBody>
          <a:bodyPr/>
          <a:lstStyle>
            <a:lvl1pPr>
              <a:defRPr>
                <a:solidFill>
                  <a:schemeClr val="accent1"/>
                </a:solidFill>
              </a:defRPr>
            </a:lvl1pPr>
          </a:lstStyle>
          <a:p>
            <a:pPr defTabSz="685800" fontAlgn="auto">
              <a:spcBef>
                <a:spcPts val="0"/>
              </a:spcBef>
              <a:spcAft>
                <a:spcPts val="0"/>
              </a:spcAft>
              <a:defRPr/>
            </a:pPr>
            <a:r>
              <a:rPr lang="fr-FR">
                <a:solidFill>
                  <a:srgbClr val="6CA09A"/>
                </a:solidFill>
              </a:rPr>
              <a:t>Page </a:t>
            </a:r>
            <a:fld id="{E61A216F-3D1B-43A8-9D1A-1BF85B4F1FC8}" type="slidenum">
              <a:rPr lang="fr-FR" smtClean="0">
                <a:solidFill>
                  <a:srgbClr val="6CA09A"/>
                </a:solidFill>
              </a:rPr>
              <a:pPr defTabSz="685800" fontAlgn="auto">
                <a:spcBef>
                  <a:spcPts val="0"/>
                </a:spcBef>
                <a:spcAft>
                  <a:spcPts val="0"/>
                </a:spcAft>
                <a:defRPr/>
              </a:pPr>
              <a:t>‹N°›</a:t>
            </a:fld>
            <a:endParaRPr lang="fr-FR" dirty="0">
              <a:solidFill>
                <a:srgbClr val="6CA09A"/>
              </a:solidFill>
            </a:endParaRPr>
          </a:p>
        </p:txBody>
      </p:sp>
      <p:sp>
        <p:nvSpPr>
          <p:cNvPr id="14"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6CA09A"/>
                </a:solidFill>
                <a:effectLst/>
                <a:uLnTx/>
                <a:uFillTx/>
                <a:latin typeface="Soho Gothic Pro"/>
                <a:ea typeface="+mn-ea"/>
                <a:cs typeface="+mn-cs"/>
              </a:rPr>
              <a:t> </a:t>
            </a:r>
            <a:r>
              <a:rPr kumimoji="0" lang="fr-FR" sz="750" b="1" i="0" u="none" strike="noStrike" kern="1200" cap="none" spc="0" normalizeH="0" baseline="0" noProof="0" dirty="0">
                <a:ln>
                  <a:noFill/>
                </a:ln>
                <a:solidFill>
                  <a:srgbClr val="6CA09A"/>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6CA09A"/>
              </a:solidFill>
              <a:effectLst/>
              <a:uLnTx/>
              <a:uFillTx/>
              <a:latin typeface="Soho Gothic Pro"/>
              <a:ea typeface="+mn-ea"/>
              <a:cs typeface="+mn-cs"/>
            </a:endParaRPr>
          </a:p>
        </p:txBody>
      </p:sp>
    </p:spTree>
    <p:extLst>
      <p:ext uri="{BB962C8B-B14F-4D97-AF65-F5344CB8AC3E}">
        <p14:creationId xmlns:p14="http://schemas.microsoft.com/office/powerpoint/2010/main" val="59703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SELECTION_Timeline_vert">
    <p:spTree>
      <p:nvGrpSpPr>
        <p:cNvPr id="1" name=""/>
        <p:cNvGrpSpPr/>
        <p:nvPr/>
      </p:nvGrpSpPr>
      <p:grpSpPr>
        <a:xfrm>
          <a:off x="0" y="0"/>
          <a:ext cx="0" cy="0"/>
          <a:chOff x="0" y="0"/>
          <a:chExt cx="0" cy="0"/>
        </a:xfrm>
      </p:grpSpPr>
      <p:sp>
        <p:nvSpPr>
          <p:cNvPr id="9"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1"/>
          </a:solidFill>
          <a:ln>
            <a:solidFill>
              <a:schemeClr val="accent1"/>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p:txBody>
          <a:bodyPr/>
          <a:lstStyle/>
          <a:p>
            <a:r>
              <a:rPr lang="fr-FR" noProof="0" dirty="0"/>
              <a:t>Titre</a:t>
            </a:r>
            <a:endParaRPr lang="en-US" dirty="0"/>
          </a:p>
        </p:txBody>
      </p:sp>
      <p:sp>
        <p:nvSpPr>
          <p:cNvPr id="3" name="Content Placeholder 2"/>
          <p:cNvSpPr>
            <a:spLocks noGrp="1"/>
          </p:cNvSpPr>
          <p:nvPr>
            <p:ph idx="1" hasCustomPrompt="1"/>
          </p:nvPr>
        </p:nvSpPr>
        <p:spPr>
          <a:xfrm>
            <a:off x="5255418" y="1111544"/>
            <a:ext cx="3474245" cy="4944138"/>
          </a:xfrm>
        </p:spPr>
        <p:txBody>
          <a:bodyPr anchor="ctr"/>
          <a:lstStyle>
            <a:lvl1pPr marL="214313" indent="-214313">
              <a:buSzPct val="170000"/>
              <a:buFontTx/>
              <a:buBlip>
                <a:blip r:embed="rId2"/>
              </a:buBlip>
              <a:defRPr>
                <a:solidFill>
                  <a:schemeClr val="accent1"/>
                </a:solidFill>
              </a:defRPr>
            </a:lvl1pPr>
            <a:lvl2pPr marL="214313" indent="0">
              <a:buFont typeface="Arial" panose="020B0604020202020204" pitchFamily="34" charset="0"/>
              <a:buNone/>
              <a:defRPr/>
            </a:lvl2pPr>
          </a:lstStyle>
          <a:p>
            <a:pPr lvl="0"/>
            <a:r>
              <a:rPr lang="fr-FR" noProof="0" dirty="0"/>
              <a:t>Texte</a:t>
            </a:r>
          </a:p>
          <a:p>
            <a:pPr lvl="1"/>
            <a:r>
              <a:rPr lang="fr-FR" noProof="0" dirty="0"/>
              <a:t>Texte</a:t>
            </a:r>
          </a:p>
        </p:txBody>
      </p:sp>
      <p:cxnSp>
        <p:nvCxnSpPr>
          <p:cNvPr id="13" name="Straight Connector 12"/>
          <p:cNvCxnSpPr/>
          <p:nvPr userDrawn="1"/>
        </p:nvCxnSpPr>
        <p:spPr>
          <a:xfrm rot="16200000">
            <a:off x="1938939" y="3428999"/>
            <a:ext cx="6857143"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9"/>
          <p:cNvSpPr>
            <a:spLocks noGrp="1"/>
          </p:cNvSpPr>
          <p:nvPr>
            <p:ph type="body" sz="quarter" idx="10" hasCustomPrompt="1"/>
          </p:nvPr>
        </p:nvSpPr>
        <p:spPr>
          <a:xfrm>
            <a:off x="681571" y="1111545"/>
            <a:ext cx="4083311" cy="806155"/>
          </a:xfrm>
          <a:noFill/>
        </p:spPr>
        <p:txBody>
          <a:bodyPr bIns="144000" anchor="b">
            <a:noAutofit/>
          </a:bodyPr>
          <a:lstStyle>
            <a:lvl1pPr>
              <a:spcAft>
                <a:spcPts val="0"/>
              </a:spcAft>
              <a:tabLst>
                <a:tab pos="0" algn="l"/>
              </a:tabLst>
              <a:defRPr sz="1500" baseline="0">
                <a:solidFill>
                  <a:schemeClr val="tx1"/>
                </a:solidFill>
              </a:defRPr>
            </a:lvl1pPr>
          </a:lstStyle>
          <a:p>
            <a:pPr lvl="0"/>
            <a:r>
              <a:rPr lang="fr-FR" dirty="0"/>
              <a:t>Titre</a:t>
            </a:r>
          </a:p>
          <a:p>
            <a:pPr lvl="0"/>
            <a:r>
              <a:rPr lang="fr-FR" dirty="0"/>
              <a:t>Sur 2 lignes</a:t>
            </a:r>
            <a:endParaRPr lang="en-US" dirty="0"/>
          </a:p>
        </p:txBody>
      </p:sp>
      <p:sp>
        <p:nvSpPr>
          <p:cNvPr id="12" name="Text Placeholder 22"/>
          <p:cNvSpPr>
            <a:spLocks noGrp="1"/>
          </p:cNvSpPr>
          <p:nvPr>
            <p:ph type="body" sz="quarter" idx="11"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02</a:t>
            </a:r>
          </a:p>
        </p:txBody>
      </p:sp>
      <p:sp>
        <p:nvSpPr>
          <p:cNvPr id="15" name="Slide Number Placeholder 4"/>
          <p:cNvSpPr>
            <a:spLocks noGrp="1"/>
          </p:cNvSpPr>
          <p:nvPr>
            <p:ph type="sldNum" sz="quarter" idx="13"/>
          </p:nvPr>
        </p:nvSpPr>
        <p:spPr>
          <a:xfrm>
            <a:off x="8490348" y="6369845"/>
            <a:ext cx="487559" cy="246221"/>
          </a:xfrm>
        </p:spPr>
        <p:txBody>
          <a:bodyPr/>
          <a:lstStyle>
            <a:lvl1pPr>
              <a:defRPr>
                <a:solidFill>
                  <a:schemeClr val="accent1"/>
                </a:solidFill>
              </a:defRPr>
            </a:lvl1pPr>
          </a:lstStyle>
          <a:p>
            <a:pPr defTabSz="685800" fontAlgn="auto">
              <a:spcBef>
                <a:spcPts val="0"/>
              </a:spcBef>
              <a:spcAft>
                <a:spcPts val="0"/>
              </a:spcAft>
              <a:defRPr/>
            </a:pPr>
            <a:r>
              <a:rPr lang="fr-FR">
                <a:solidFill>
                  <a:srgbClr val="6CA09A"/>
                </a:solidFill>
              </a:rPr>
              <a:t>Page </a:t>
            </a:r>
            <a:fld id="{E61A216F-3D1B-43A8-9D1A-1BF85B4F1FC8}" type="slidenum">
              <a:rPr lang="fr-FR" smtClean="0">
                <a:solidFill>
                  <a:srgbClr val="6CA09A"/>
                </a:solidFill>
              </a:rPr>
              <a:pPr defTabSz="685800" fontAlgn="auto">
                <a:spcBef>
                  <a:spcPts val="0"/>
                </a:spcBef>
                <a:spcAft>
                  <a:spcPts val="0"/>
                </a:spcAft>
                <a:defRPr/>
              </a:pPr>
              <a:t>‹N°›</a:t>
            </a:fld>
            <a:endParaRPr lang="fr-FR" dirty="0">
              <a:solidFill>
                <a:srgbClr val="6CA09A"/>
              </a:solidFill>
            </a:endParaRPr>
          </a:p>
        </p:txBody>
      </p:sp>
      <p:sp>
        <p:nvSpPr>
          <p:cNvPr id="16"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6CA09A"/>
                </a:solidFill>
                <a:effectLst/>
                <a:uLnTx/>
                <a:uFillTx/>
                <a:latin typeface="Soho Gothic Pro"/>
                <a:ea typeface="+mn-ea"/>
                <a:cs typeface="+mn-cs"/>
              </a:rPr>
              <a:t> </a:t>
            </a:r>
            <a:r>
              <a:rPr kumimoji="0" lang="fr-FR" sz="750" b="1" i="0" u="none" strike="noStrike" kern="1200" cap="none" spc="0" normalizeH="0" baseline="0" noProof="0" dirty="0">
                <a:ln>
                  <a:noFill/>
                </a:ln>
                <a:solidFill>
                  <a:srgbClr val="6CA09A"/>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6CA09A"/>
              </a:solidFill>
              <a:effectLst/>
              <a:uLnTx/>
              <a:uFillTx/>
              <a:latin typeface="Soho Gothic Pro"/>
              <a:ea typeface="+mn-ea"/>
              <a:cs typeface="+mn-cs"/>
            </a:endParaRPr>
          </a:p>
        </p:txBody>
      </p:sp>
    </p:spTree>
    <p:extLst>
      <p:ext uri="{BB962C8B-B14F-4D97-AF65-F5344CB8AC3E}">
        <p14:creationId xmlns:p14="http://schemas.microsoft.com/office/powerpoint/2010/main" val="1521613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SELECTION_Timeline_détail_vert">
    <p:spTree>
      <p:nvGrpSpPr>
        <p:cNvPr id="1" name=""/>
        <p:cNvGrpSpPr/>
        <p:nvPr/>
      </p:nvGrpSpPr>
      <p:grpSpPr>
        <a:xfrm>
          <a:off x="0" y="0"/>
          <a:ext cx="0" cy="0"/>
          <a:chOff x="0" y="0"/>
          <a:chExt cx="0" cy="0"/>
        </a:xfrm>
      </p:grpSpPr>
      <p:sp>
        <p:nvSpPr>
          <p:cNvPr id="11"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1"/>
          </a:solidFill>
          <a:ln>
            <a:solidFill>
              <a:schemeClr val="accent1"/>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p:txBody>
          <a:bodyPr/>
          <a:lstStyle/>
          <a:p>
            <a:r>
              <a:rPr lang="fr-FR" noProof="0" dirty="0"/>
              <a:t>Titre</a:t>
            </a:r>
            <a:endParaRPr lang="en-US" dirty="0"/>
          </a:p>
        </p:txBody>
      </p:sp>
      <p:sp>
        <p:nvSpPr>
          <p:cNvPr id="3" name="Content Placeholder 2"/>
          <p:cNvSpPr>
            <a:spLocks noGrp="1"/>
          </p:cNvSpPr>
          <p:nvPr>
            <p:ph idx="1" hasCustomPrompt="1"/>
          </p:nvPr>
        </p:nvSpPr>
        <p:spPr>
          <a:xfrm>
            <a:off x="681570" y="2404801"/>
            <a:ext cx="7886700" cy="3567375"/>
          </a:xfrm>
        </p:spPr>
        <p:txBody>
          <a:bodyPr/>
          <a:lstStyle>
            <a:lvl1pPr>
              <a:defRPr>
                <a:solidFill>
                  <a:schemeClr val="accent1"/>
                </a:solidFill>
              </a:defRPr>
            </a:lvl1pPr>
            <a:lvl2pPr marL="133350" indent="-133350">
              <a:buFontTx/>
              <a:buBlip>
                <a:blip r:embed="rId2"/>
              </a:buBlip>
              <a:defRPr/>
            </a:lvl2p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0" name="Text Placeholder 9"/>
          <p:cNvSpPr>
            <a:spLocks noGrp="1"/>
          </p:cNvSpPr>
          <p:nvPr>
            <p:ph type="body" sz="quarter" idx="10" hasCustomPrompt="1"/>
          </p:nvPr>
        </p:nvSpPr>
        <p:spPr>
          <a:xfrm>
            <a:off x="681570" y="1483019"/>
            <a:ext cx="7886700" cy="806155"/>
          </a:xfrm>
          <a:noFill/>
        </p:spPr>
        <p:txBody>
          <a:bodyPr bIns="144000" anchor="b">
            <a:noAutofit/>
          </a:bodyPr>
          <a:lstStyle>
            <a:lvl1pPr>
              <a:spcAft>
                <a:spcPts val="0"/>
              </a:spcAft>
              <a:defRPr sz="1500" baseline="0">
                <a:solidFill>
                  <a:schemeClr val="tx1"/>
                </a:solidFill>
              </a:defRPr>
            </a:lvl1pPr>
          </a:lstStyle>
          <a:p>
            <a:pPr lvl="0"/>
            <a:r>
              <a:rPr lang="fr-FR" dirty="0"/>
              <a:t>Titre</a:t>
            </a:r>
          </a:p>
          <a:p>
            <a:pPr lvl="0"/>
            <a:r>
              <a:rPr lang="fr-FR" dirty="0"/>
              <a:t>Sur 2 lignes</a:t>
            </a:r>
            <a:endParaRPr lang="en-US" dirty="0"/>
          </a:p>
        </p:txBody>
      </p:sp>
      <p:sp>
        <p:nvSpPr>
          <p:cNvPr id="9" name="Freeform 5"/>
          <p:cNvSpPr>
            <a:spLocks/>
          </p:cNvSpPr>
          <p:nvPr userDrawn="1"/>
        </p:nvSpPr>
        <p:spPr bwMode="auto">
          <a:xfrm>
            <a:off x="760102" y="1145381"/>
            <a:ext cx="115716" cy="233362"/>
          </a:xfrm>
          <a:custGeom>
            <a:avLst/>
            <a:gdLst>
              <a:gd name="T0" fmla="*/ 1799 w 1799"/>
              <a:gd name="T1" fmla="*/ 804 h 2721"/>
              <a:gd name="T2" fmla="*/ 1799 w 1799"/>
              <a:gd name="T3" fmla="*/ 2721 h 2721"/>
              <a:gd name="T4" fmla="*/ 0 w 1799"/>
              <a:gd name="T5" fmla="*/ 1918 h 2721"/>
              <a:gd name="T6" fmla="*/ 0 w 1799"/>
              <a:gd name="T7" fmla="*/ 0 h 2721"/>
              <a:gd name="T8" fmla="*/ 1799 w 1799"/>
              <a:gd name="T9" fmla="*/ 804 h 2721"/>
            </a:gdLst>
            <a:ahLst/>
            <a:cxnLst>
              <a:cxn ang="0">
                <a:pos x="T0" y="T1"/>
              </a:cxn>
              <a:cxn ang="0">
                <a:pos x="T2" y="T3"/>
              </a:cxn>
              <a:cxn ang="0">
                <a:pos x="T4" y="T5"/>
              </a:cxn>
              <a:cxn ang="0">
                <a:pos x="T6" y="T7"/>
              </a:cxn>
              <a:cxn ang="0">
                <a:pos x="T8" y="T9"/>
              </a:cxn>
            </a:cxnLst>
            <a:rect l="0" t="0" r="r" b="b"/>
            <a:pathLst>
              <a:path w="1799" h="2721">
                <a:moveTo>
                  <a:pt x="1799" y="804"/>
                </a:moveTo>
                <a:lnTo>
                  <a:pt x="1799" y="2721"/>
                </a:lnTo>
                <a:lnTo>
                  <a:pt x="0" y="1918"/>
                </a:lnTo>
                <a:lnTo>
                  <a:pt x="0" y="0"/>
                </a:lnTo>
                <a:lnTo>
                  <a:pt x="1799" y="804"/>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cxnSp>
        <p:nvCxnSpPr>
          <p:cNvPr id="13" name="Straight Connector 12"/>
          <p:cNvCxnSpPr/>
          <p:nvPr userDrawn="1"/>
        </p:nvCxnSpPr>
        <p:spPr>
          <a:xfrm>
            <a:off x="848071" y="1272307"/>
            <a:ext cx="829592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22"/>
          <p:cNvSpPr>
            <a:spLocks noGrp="1"/>
          </p:cNvSpPr>
          <p:nvPr>
            <p:ph type="body" sz="quarter" idx="11"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02</a:t>
            </a:r>
          </a:p>
        </p:txBody>
      </p:sp>
      <p:sp>
        <p:nvSpPr>
          <p:cNvPr id="17" name="Slide Number Placeholder 4"/>
          <p:cNvSpPr>
            <a:spLocks noGrp="1"/>
          </p:cNvSpPr>
          <p:nvPr>
            <p:ph type="sldNum" sz="quarter" idx="13"/>
          </p:nvPr>
        </p:nvSpPr>
        <p:spPr>
          <a:xfrm>
            <a:off x="8490348" y="6369845"/>
            <a:ext cx="487559" cy="246221"/>
          </a:xfrm>
        </p:spPr>
        <p:txBody>
          <a:bodyPr/>
          <a:lstStyle>
            <a:lvl1pPr>
              <a:defRPr>
                <a:solidFill>
                  <a:schemeClr val="accent1"/>
                </a:solidFill>
              </a:defRPr>
            </a:lvl1pPr>
          </a:lstStyle>
          <a:p>
            <a:pPr defTabSz="685800" fontAlgn="auto">
              <a:spcBef>
                <a:spcPts val="0"/>
              </a:spcBef>
              <a:spcAft>
                <a:spcPts val="0"/>
              </a:spcAft>
              <a:defRPr/>
            </a:pPr>
            <a:r>
              <a:rPr lang="fr-FR">
                <a:solidFill>
                  <a:srgbClr val="6CA09A"/>
                </a:solidFill>
              </a:rPr>
              <a:t>Page </a:t>
            </a:r>
            <a:fld id="{E61A216F-3D1B-43A8-9D1A-1BF85B4F1FC8}" type="slidenum">
              <a:rPr lang="fr-FR" smtClean="0">
                <a:solidFill>
                  <a:srgbClr val="6CA09A"/>
                </a:solidFill>
              </a:rPr>
              <a:pPr defTabSz="685800" fontAlgn="auto">
                <a:spcBef>
                  <a:spcPts val="0"/>
                </a:spcBef>
                <a:spcAft>
                  <a:spcPts val="0"/>
                </a:spcAft>
                <a:defRPr/>
              </a:pPr>
              <a:t>‹N°›</a:t>
            </a:fld>
            <a:endParaRPr lang="fr-FR" dirty="0">
              <a:solidFill>
                <a:srgbClr val="6CA09A"/>
              </a:solidFill>
            </a:endParaRPr>
          </a:p>
        </p:txBody>
      </p:sp>
      <p:sp>
        <p:nvSpPr>
          <p:cNvPr id="18"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6CA09A"/>
                </a:solidFill>
                <a:effectLst/>
                <a:uLnTx/>
                <a:uFillTx/>
                <a:latin typeface="Soho Gothic Pro"/>
                <a:ea typeface="+mn-ea"/>
                <a:cs typeface="+mn-cs"/>
              </a:rPr>
              <a:t> </a:t>
            </a:r>
            <a:r>
              <a:rPr kumimoji="0" lang="fr-FR" sz="750" b="1" i="0" u="none" strike="noStrike" kern="1200" cap="none" spc="0" normalizeH="0" baseline="0" noProof="0" dirty="0">
                <a:ln>
                  <a:noFill/>
                </a:ln>
                <a:solidFill>
                  <a:srgbClr val="6CA09A"/>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6CA09A"/>
              </a:solidFill>
              <a:effectLst/>
              <a:uLnTx/>
              <a:uFillTx/>
              <a:latin typeface="Soho Gothic Pro"/>
              <a:ea typeface="+mn-ea"/>
              <a:cs typeface="+mn-cs"/>
            </a:endParaRPr>
          </a:p>
        </p:txBody>
      </p:sp>
    </p:spTree>
    <p:extLst>
      <p:ext uri="{BB962C8B-B14F-4D97-AF65-F5344CB8AC3E}">
        <p14:creationId xmlns:p14="http://schemas.microsoft.com/office/powerpoint/2010/main" val="4289990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SELECTION_Colonnes_vert">
    <p:spTree>
      <p:nvGrpSpPr>
        <p:cNvPr id="1" name=""/>
        <p:cNvGrpSpPr/>
        <p:nvPr/>
      </p:nvGrpSpPr>
      <p:grpSpPr>
        <a:xfrm>
          <a:off x="0" y="0"/>
          <a:ext cx="0" cy="0"/>
          <a:chOff x="0" y="0"/>
          <a:chExt cx="0" cy="0"/>
        </a:xfrm>
      </p:grpSpPr>
      <p:sp>
        <p:nvSpPr>
          <p:cNvPr id="11"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1"/>
          </a:solidFill>
          <a:ln>
            <a:solidFill>
              <a:schemeClr val="accent1"/>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p:txBody>
          <a:bodyPr/>
          <a:lstStyle/>
          <a:p>
            <a:r>
              <a:rPr lang="fr-FR" noProof="0" dirty="0"/>
              <a:t>Titre</a:t>
            </a:r>
            <a:endParaRPr lang="en-US" dirty="0"/>
          </a:p>
        </p:txBody>
      </p:sp>
      <p:sp>
        <p:nvSpPr>
          <p:cNvPr id="8" name="Text Placeholder 9"/>
          <p:cNvSpPr>
            <a:spLocks noGrp="1"/>
          </p:cNvSpPr>
          <p:nvPr>
            <p:ph type="body" sz="quarter" idx="10" hasCustomPrompt="1"/>
          </p:nvPr>
        </p:nvSpPr>
        <p:spPr>
          <a:xfrm>
            <a:off x="681571" y="962689"/>
            <a:ext cx="3752207" cy="806155"/>
          </a:xfrm>
          <a:noFill/>
        </p:spPr>
        <p:txBody>
          <a:bodyPr bIns="144000" anchor="t">
            <a:noAutofit/>
          </a:bodyPr>
          <a:lstStyle>
            <a:lvl1pPr>
              <a:spcAft>
                <a:spcPts val="0"/>
              </a:spcAft>
              <a:tabLst>
                <a:tab pos="0" algn="l"/>
              </a:tabLst>
              <a:defRPr sz="1500" baseline="0">
                <a:solidFill>
                  <a:schemeClr val="tx1"/>
                </a:solidFill>
              </a:defRPr>
            </a:lvl1pPr>
          </a:lstStyle>
          <a:p>
            <a:pPr lvl="0"/>
            <a:r>
              <a:rPr lang="fr-FR" dirty="0"/>
              <a:t>Titre</a:t>
            </a:r>
          </a:p>
          <a:p>
            <a:pPr lvl="0"/>
            <a:r>
              <a:rPr lang="fr-FR" dirty="0"/>
              <a:t>Sur 2 lignes</a:t>
            </a:r>
            <a:endParaRPr lang="en-US" dirty="0"/>
          </a:p>
        </p:txBody>
      </p:sp>
      <p:sp>
        <p:nvSpPr>
          <p:cNvPr id="9" name="Content Placeholder 2"/>
          <p:cNvSpPr>
            <a:spLocks noGrp="1"/>
          </p:cNvSpPr>
          <p:nvPr>
            <p:ph idx="11" hasCustomPrompt="1"/>
          </p:nvPr>
        </p:nvSpPr>
        <p:spPr>
          <a:xfrm>
            <a:off x="681570" y="1880925"/>
            <a:ext cx="3752207" cy="4351338"/>
          </a:xfrm>
        </p:spPr>
        <p:txBody>
          <a:bodyPr/>
          <a:lstStyle>
            <a:lvl1pPr>
              <a:defRPr>
                <a:solidFill>
                  <a:schemeClr val="accent1"/>
                </a:solidFill>
              </a:defRPr>
            </a:lvl1pPr>
            <a:lvl2pPr marL="133350" indent="-133350">
              <a:buFontTx/>
              <a:buBlip>
                <a:blip r:embed="rId2"/>
              </a:buBlip>
              <a:defRPr/>
            </a:lvl2p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0" name="Text Placeholder 9"/>
          <p:cNvSpPr>
            <a:spLocks noGrp="1"/>
          </p:cNvSpPr>
          <p:nvPr>
            <p:ph type="body" sz="quarter" idx="12" hasCustomPrompt="1"/>
          </p:nvPr>
        </p:nvSpPr>
        <p:spPr>
          <a:xfrm>
            <a:off x="4660806" y="962689"/>
            <a:ext cx="3752207" cy="806155"/>
          </a:xfrm>
          <a:noFill/>
        </p:spPr>
        <p:txBody>
          <a:bodyPr bIns="144000" anchor="t">
            <a:noAutofit/>
          </a:bodyPr>
          <a:lstStyle>
            <a:lvl1pPr>
              <a:spcAft>
                <a:spcPts val="0"/>
              </a:spcAft>
              <a:tabLst>
                <a:tab pos="0" algn="l"/>
              </a:tabLst>
              <a:defRPr sz="1500" baseline="0">
                <a:solidFill>
                  <a:schemeClr val="tx1"/>
                </a:solidFill>
              </a:defRPr>
            </a:lvl1pPr>
          </a:lstStyle>
          <a:p>
            <a:pPr lvl="0"/>
            <a:r>
              <a:rPr lang="fr-FR" dirty="0"/>
              <a:t>Titre</a:t>
            </a:r>
          </a:p>
          <a:p>
            <a:pPr lvl="0"/>
            <a:r>
              <a:rPr lang="fr-FR" dirty="0"/>
              <a:t>Sur 2 lignes</a:t>
            </a:r>
            <a:endParaRPr lang="en-US" dirty="0"/>
          </a:p>
        </p:txBody>
      </p:sp>
      <p:sp>
        <p:nvSpPr>
          <p:cNvPr id="14" name="Content Placeholder 2"/>
          <p:cNvSpPr>
            <a:spLocks noGrp="1"/>
          </p:cNvSpPr>
          <p:nvPr>
            <p:ph idx="13" hasCustomPrompt="1"/>
          </p:nvPr>
        </p:nvSpPr>
        <p:spPr>
          <a:xfrm>
            <a:off x="4660805" y="1880925"/>
            <a:ext cx="3752207" cy="4351338"/>
          </a:xfrm>
        </p:spPr>
        <p:txBody>
          <a:bodyPr/>
          <a:lstStyle>
            <a:lvl1pPr>
              <a:defRPr>
                <a:solidFill>
                  <a:schemeClr val="accent1"/>
                </a:solidFill>
              </a:defRPr>
            </a:lvl1pPr>
            <a:lvl2pPr marL="133350" indent="-133350">
              <a:buFontTx/>
              <a:buBlip>
                <a:blip r:embed="rId2"/>
              </a:buBlip>
              <a:defRPr/>
            </a:lvl2p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5" name="Text Placeholder 22"/>
          <p:cNvSpPr>
            <a:spLocks noGrp="1"/>
          </p:cNvSpPr>
          <p:nvPr>
            <p:ph type="body" sz="quarter" idx="14"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02</a:t>
            </a:r>
          </a:p>
        </p:txBody>
      </p:sp>
      <p:sp>
        <p:nvSpPr>
          <p:cNvPr id="17" name="Slide Number Placeholder 4"/>
          <p:cNvSpPr>
            <a:spLocks noGrp="1"/>
          </p:cNvSpPr>
          <p:nvPr>
            <p:ph type="sldNum" sz="quarter" idx="16"/>
          </p:nvPr>
        </p:nvSpPr>
        <p:spPr>
          <a:xfrm>
            <a:off x="8490348" y="6369845"/>
            <a:ext cx="487559" cy="246221"/>
          </a:xfrm>
        </p:spPr>
        <p:txBody>
          <a:bodyPr/>
          <a:lstStyle>
            <a:lvl1pPr>
              <a:defRPr>
                <a:solidFill>
                  <a:schemeClr val="accent1"/>
                </a:solidFill>
              </a:defRPr>
            </a:lvl1pPr>
          </a:lstStyle>
          <a:p>
            <a:pPr defTabSz="685800" fontAlgn="auto">
              <a:spcBef>
                <a:spcPts val="0"/>
              </a:spcBef>
              <a:spcAft>
                <a:spcPts val="0"/>
              </a:spcAft>
              <a:defRPr/>
            </a:pPr>
            <a:r>
              <a:rPr lang="fr-FR">
                <a:solidFill>
                  <a:srgbClr val="6CA09A"/>
                </a:solidFill>
              </a:rPr>
              <a:t>Page </a:t>
            </a:r>
            <a:fld id="{E61A216F-3D1B-43A8-9D1A-1BF85B4F1FC8}" type="slidenum">
              <a:rPr lang="fr-FR" smtClean="0">
                <a:solidFill>
                  <a:srgbClr val="6CA09A"/>
                </a:solidFill>
              </a:rPr>
              <a:pPr defTabSz="685800" fontAlgn="auto">
                <a:spcBef>
                  <a:spcPts val="0"/>
                </a:spcBef>
                <a:spcAft>
                  <a:spcPts val="0"/>
                </a:spcAft>
                <a:defRPr/>
              </a:pPr>
              <a:t>‹N°›</a:t>
            </a:fld>
            <a:endParaRPr lang="fr-FR" dirty="0">
              <a:solidFill>
                <a:srgbClr val="6CA09A"/>
              </a:solidFill>
            </a:endParaRPr>
          </a:p>
        </p:txBody>
      </p:sp>
      <p:sp>
        <p:nvSpPr>
          <p:cNvPr id="18"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6CA09A"/>
                </a:solidFill>
                <a:effectLst/>
                <a:uLnTx/>
                <a:uFillTx/>
                <a:latin typeface="Soho Gothic Pro"/>
                <a:ea typeface="+mn-ea"/>
                <a:cs typeface="+mn-cs"/>
              </a:rPr>
              <a:t> </a:t>
            </a:r>
            <a:r>
              <a:rPr kumimoji="0" lang="fr-FR" sz="750" b="1" i="0" u="none" strike="noStrike" kern="1200" cap="none" spc="0" normalizeH="0" baseline="0" noProof="0" dirty="0">
                <a:ln>
                  <a:noFill/>
                </a:ln>
                <a:solidFill>
                  <a:srgbClr val="6CA09A"/>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6CA09A"/>
              </a:solidFill>
              <a:effectLst/>
              <a:uLnTx/>
              <a:uFillTx/>
              <a:latin typeface="Soho Gothic Pro"/>
              <a:ea typeface="+mn-ea"/>
              <a:cs typeface="+mn-cs"/>
            </a:endParaRPr>
          </a:p>
        </p:txBody>
      </p:sp>
    </p:spTree>
    <p:extLst>
      <p:ext uri="{BB962C8B-B14F-4D97-AF65-F5344CB8AC3E}">
        <p14:creationId xmlns:p14="http://schemas.microsoft.com/office/powerpoint/2010/main" val="250581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SELECTION_Zones_Texte_vert">
    <p:spTree>
      <p:nvGrpSpPr>
        <p:cNvPr id="1" name=""/>
        <p:cNvGrpSpPr/>
        <p:nvPr/>
      </p:nvGrpSpPr>
      <p:grpSpPr>
        <a:xfrm>
          <a:off x="0" y="0"/>
          <a:ext cx="0" cy="0"/>
          <a:chOff x="0" y="0"/>
          <a:chExt cx="0" cy="0"/>
        </a:xfrm>
      </p:grpSpPr>
      <p:sp>
        <p:nvSpPr>
          <p:cNvPr id="10"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1"/>
          </a:solidFill>
          <a:ln>
            <a:solidFill>
              <a:schemeClr val="accent1"/>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p:txBody>
          <a:bodyPr/>
          <a:lstStyle/>
          <a:p>
            <a:r>
              <a:rPr lang="fr-FR" noProof="0" dirty="0"/>
              <a:t>Titre</a:t>
            </a:r>
            <a:endParaRPr lang="en-US" dirty="0"/>
          </a:p>
        </p:txBody>
      </p:sp>
      <p:sp>
        <p:nvSpPr>
          <p:cNvPr id="8" name="Text Placeholder 9"/>
          <p:cNvSpPr>
            <a:spLocks noGrp="1"/>
          </p:cNvSpPr>
          <p:nvPr>
            <p:ph type="body" sz="quarter" idx="10" hasCustomPrompt="1"/>
          </p:nvPr>
        </p:nvSpPr>
        <p:spPr>
          <a:xfrm>
            <a:off x="681570" y="962689"/>
            <a:ext cx="7747390" cy="806155"/>
          </a:xfrm>
          <a:noFill/>
        </p:spPr>
        <p:txBody>
          <a:bodyPr bIns="144000" anchor="t">
            <a:noAutofit/>
          </a:bodyPr>
          <a:lstStyle>
            <a:lvl1pPr>
              <a:spcAft>
                <a:spcPts val="0"/>
              </a:spcAft>
              <a:tabLst>
                <a:tab pos="0" algn="l"/>
              </a:tabLst>
              <a:defRPr sz="1500" baseline="0">
                <a:solidFill>
                  <a:schemeClr val="tx1"/>
                </a:solidFill>
              </a:defRPr>
            </a:lvl1pPr>
          </a:lstStyle>
          <a:p>
            <a:pPr lvl="0"/>
            <a:r>
              <a:rPr lang="fr-FR" dirty="0"/>
              <a:t>Titre</a:t>
            </a:r>
          </a:p>
          <a:p>
            <a:pPr lvl="0"/>
            <a:r>
              <a:rPr lang="fr-FR" dirty="0"/>
              <a:t>Sur 2 lignes</a:t>
            </a:r>
            <a:endParaRPr lang="en-US" dirty="0"/>
          </a:p>
        </p:txBody>
      </p:sp>
      <p:sp>
        <p:nvSpPr>
          <p:cNvPr id="9" name="Content Placeholder 2"/>
          <p:cNvSpPr>
            <a:spLocks noGrp="1"/>
          </p:cNvSpPr>
          <p:nvPr>
            <p:ph idx="11" hasCustomPrompt="1"/>
          </p:nvPr>
        </p:nvSpPr>
        <p:spPr>
          <a:xfrm>
            <a:off x="681570" y="1880925"/>
            <a:ext cx="3752207" cy="4351338"/>
          </a:xfrm>
        </p:spPr>
        <p:txBody>
          <a:bodyPr/>
          <a:lstStyle>
            <a:lvl1pPr>
              <a:defRPr>
                <a:solidFill>
                  <a:schemeClr val="accent1"/>
                </a:solidFill>
              </a:defRPr>
            </a:lvl1pPr>
            <a:lvl2pPr marL="133350" indent="-133350">
              <a:buFontTx/>
              <a:buBlip>
                <a:blip r:embed="rId2"/>
              </a:buBlip>
              <a:defRPr/>
            </a:lvl2p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4" name="Content Placeholder 2"/>
          <p:cNvSpPr>
            <a:spLocks noGrp="1"/>
          </p:cNvSpPr>
          <p:nvPr>
            <p:ph idx="13" hasCustomPrompt="1"/>
          </p:nvPr>
        </p:nvSpPr>
        <p:spPr>
          <a:xfrm>
            <a:off x="4660805" y="1880925"/>
            <a:ext cx="3752207" cy="4351338"/>
          </a:xfrm>
        </p:spPr>
        <p:txBody>
          <a:bodyPr/>
          <a:lstStyle>
            <a:lvl1pPr>
              <a:defRPr>
                <a:solidFill>
                  <a:schemeClr val="accent1"/>
                </a:solidFill>
              </a:defRPr>
            </a:lvl1pPr>
            <a:lvl2pPr marL="133350" indent="-133350">
              <a:buFontTx/>
              <a:buBlip>
                <a:blip r:embed="rId2"/>
              </a:buBlip>
              <a:defRPr/>
            </a:lvl2p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3" name="Text Placeholder 22"/>
          <p:cNvSpPr>
            <a:spLocks noGrp="1"/>
          </p:cNvSpPr>
          <p:nvPr>
            <p:ph type="body" sz="quarter" idx="14"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02</a:t>
            </a:r>
          </a:p>
        </p:txBody>
      </p:sp>
      <p:sp>
        <p:nvSpPr>
          <p:cNvPr id="16" name="Slide Number Placeholder 4"/>
          <p:cNvSpPr>
            <a:spLocks noGrp="1"/>
          </p:cNvSpPr>
          <p:nvPr>
            <p:ph type="sldNum" sz="quarter" idx="15"/>
          </p:nvPr>
        </p:nvSpPr>
        <p:spPr>
          <a:xfrm>
            <a:off x="8490348" y="6369845"/>
            <a:ext cx="487559" cy="246221"/>
          </a:xfrm>
        </p:spPr>
        <p:txBody>
          <a:bodyPr/>
          <a:lstStyle>
            <a:lvl1pPr>
              <a:defRPr>
                <a:solidFill>
                  <a:schemeClr val="accent1"/>
                </a:solidFill>
              </a:defRPr>
            </a:lvl1pPr>
          </a:lstStyle>
          <a:p>
            <a:pPr defTabSz="685800" fontAlgn="auto">
              <a:spcBef>
                <a:spcPts val="0"/>
              </a:spcBef>
              <a:spcAft>
                <a:spcPts val="0"/>
              </a:spcAft>
              <a:defRPr/>
            </a:pPr>
            <a:r>
              <a:rPr lang="fr-FR">
                <a:solidFill>
                  <a:srgbClr val="6CA09A"/>
                </a:solidFill>
              </a:rPr>
              <a:t>Page </a:t>
            </a:r>
            <a:fld id="{E61A216F-3D1B-43A8-9D1A-1BF85B4F1FC8}" type="slidenum">
              <a:rPr lang="fr-FR" smtClean="0">
                <a:solidFill>
                  <a:srgbClr val="6CA09A"/>
                </a:solidFill>
              </a:rPr>
              <a:pPr defTabSz="685800" fontAlgn="auto">
                <a:spcBef>
                  <a:spcPts val="0"/>
                </a:spcBef>
                <a:spcAft>
                  <a:spcPts val="0"/>
                </a:spcAft>
                <a:defRPr/>
              </a:pPr>
              <a:t>‹N°›</a:t>
            </a:fld>
            <a:endParaRPr lang="fr-FR" dirty="0">
              <a:solidFill>
                <a:srgbClr val="6CA09A"/>
              </a:solidFill>
            </a:endParaRPr>
          </a:p>
        </p:txBody>
      </p:sp>
      <p:sp>
        <p:nvSpPr>
          <p:cNvPr id="17"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6CA09A"/>
                </a:solidFill>
                <a:effectLst/>
                <a:uLnTx/>
                <a:uFillTx/>
                <a:latin typeface="Soho Gothic Pro"/>
                <a:ea typeface="+mn-ea"/>
                <a:cs typeface="+mn-cs"/>
              </a:rPr>
              <a:t> </a:t>
            </a:r>
            <a:r>
              <a:rPr kumimoji="0" lang="fr-FR" sz="750" b="1" i="0" u="none" strike="noStrike" kern="1200" cap="none" spc="0" normalizeH="0" baseline="0" noProof="0" dirty="0">
                <a:ln>
                  <a:noFill/>
                </a:ln>
                <a:solidFill>
                  <a:srgbClr val="6CA09A"/>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6CA09A"/>
              </a:solidFill>
              <a:effectLst/>
              <a:uLnTx/>
              <a:uFillTx/>
              <a:latin typeface="Soho Gothic Pro"/>
              <a:ea typeface="+mn-ea"/>
              <a:cs typeface="+mn-cs"/>
            </a:endParaRPr>
          </a:p>
        </p:txBody>
      </p:sp>
    </p:spTree>
    <p:extLst>
      <p:ext uri="{BB962C8B-B14F-4D97-AF65-F5344CB8AC3E}">
        <p14:creationId xmlns:p14="http://schemas.microsoft.com/office/powerpoint/2010/main" val="21936406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ISELECTION_Contact">
    <p:spTree>
      <p:nvGrpSpPr>
        <p:cNvPr id="1" name=""/>
        <p:cNvGrpSpPr/>
        <p:nvPr/>
      </p:nvGrpSpPr>
      <p:grpSpPr>
        <a:xfrm>
          <a:off x="0" y="0"/>
          <a:ext cx="0" cy="0"/>
          <a:chOff x="0" y="0"/>
          <a:chExt cx="0" cy="0"/>
        </a:xfrm>
      </p:grpSpPr>
      <p:sp>
        <p:nvSpPr>
          <p:cNvPr id="8" name="Rectangle 7"/>
          <p:cNvSpPr/>
          <p:nvPr userDrawn="1"/>
        </p:nvSpPr>
        <p:spPr>
          <a:xfrm>
            <a:off x="239316" y="328613"/>
            <a:ext cx="8665369" cy="6200775"/>
          </a:xfrm>
          <a:prstGeom prst="rect">
            <a:avLst/>
          </a:prstGeom>
          <a:noFill/>
          <a:ln w="12700">
            <a:solidFill>
              <a:srgbClr val="798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10" name="Rectangle 9"/>
          <p:cNvSpPr/>
          <p:nvPr userDrawn="1"/>
        </p:nvSpPr>
        <p:spPr>
          <a:xfrm>
            <a:off x="7234237" y="2724150"/>
            <a:ext cx="1909763" cy="142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76404" y="4378562"/>
            <a:ext cx="1548509" cy="373633"/>
          </a:xfrm>
          <a:prstGeom prst="rect">
            <a:avLst/>
          </a:prstGeom>
        </p:spPr>
      </p:pic>
      <p:sp>
        <p:nvSpPr>
          <p:cNvPr id="12" name="Text Placeholder 11"/>
          <p:cNvSpPr>
            <a:spLocks noGrp="1"/>
          </p:cNvSpPr>
          <p:nvPr>
            <p:ph type="body" sz="quarter" idx="10" hasCustomPrompt="1"/>
          </p:nvPr>
        </p:nvSpPr>
        <p:spPr>
          <a:xfrm>
            <a:off x="7369968" y="2950800"/>
            <a:ext cx="1454945" cy="207749"/>
          </a:xfrm>
        </p:spPr>
        <p:txBody>
          <a:bodyPr anchor="ctr">
            <a:spAutoFit/>
          </a:bodyPr>
          <a:lstStyle>
            <a:lvl1pPr marL="0" indent="0">
              <a:buNone/>
              <a:defRPr sz="750" b="1" baseline="0">
                <a:solidFill>
                  <a:schemeClr val="bg1"/>
                </a:solidFill>
                <a:latin typeface="+mj-lt"/>
              </a:defRPr>
            </a:lvl1pPr>
          </a:lstStyle>
          <a:p>
            <a:pPr lvl="0"/>
            <a:r>
              <a:rPr lang="fr-FR" noProof="0" dirty="0"/>
              <a:t>Prénom Nom</a:t>
            </a:r>
          </a:p>
        </p:txBody>
      </p:sp>
      <p:sp>
        <p:nvSpPr>
          <p:cNvPr id="2" name="Title 1"/>
          <p:cNvSpPr>
            <a:spLocks noGrp="1"/>
          </p:cNvSpPr>
          <p:nvPr>
            <p:ph type="ctrTitle" hasCustomPrompt="1"/>
          </p:nvPr>
        </p:nvSpPr>
        <p:spPr>
          <a:xfrm>
            <a:off x="7355681" y="2162176"/>
            <a:ext cx="1323975" cy="479425"/>
          </a:xfrm>
        </p:spPr>
        <p:txBody>
          <a:bodyPr anchor="b">
            <a:normAutofit/>
          </a:bodyPr>
          <a:lstStyle>
            <a:lvl1pPr algn="l">
              <a:defRPr sz="1050" b="1">
                <a:solidFill>
                  <a:schemeClr val="accent1"/>
                </a:solidFill>
                <a:latin typeface="Soho Gothic Pro" panose="020B0503030504020204" pitchFamily="34" charset="0"/>
              </a:defRPr>
            </a:lvl1pPr>
          </a:lstStyle>
          <a:p>
            <a:r>
              <a:rPr lang="fr-FR" noProof="0" dirty="0"/>
              <a:t>Titre</a:t>
            </a:r>
          </a:p>
        </p:txBody>
      </p:sp>
      <p:sp>
        <p:nvSpPr>
          <p:cNvPr id="13" name="Text Placeholder 11"/>
          <p:cNvSpPr>
            <a:spLocks noGrp="1"/>
          </p:cNvSpPr>
          <p:nvPr>
            <p:ph type="body" sz="quarter" idx="11" hasCustomPrompt="1"/>
          </p:nvPr>
        </p:nvSpPr>
        <p:spPr>
          <a:xfrm>
            <a:off x="7369968" y="3101825"/>
            <a:ext cx="1454945" cy="196208"/>
          </a:xfrm>
        </p:spPr>
        <p:txBody>
          <a:bodyPr anchor="ctr">
            <a:spAutoFit/>
          </a:bodyPr>
          <a:lstStyle>
            <a:lvl1pPr marL="0" indent="0">
              <a:buNone/>
              <a:defRPr sz="675" b="0" baseline="0">
                <a:solidFill>
                  <a:schemeClr val="bg1"/>
                </a:solidFill>
                <a:latin typeface="+mn-lt"/>
              </a:defRPr>
            </a:lvl1pPr>
          </a:lstStyle>
          <a:p>
            <a:pPr lvl="0"/>
            <a:r>
              <a:rPr lang="fr-FR" noProof="0" dirty="0"/>
              <a:t>Fonction </a:t>
            </a:r>
          </a:p>
        </p:txBody>
      </p:sp>
      <p:sp>
        <p:nvSpPr>
          <p:cNvPr id="14" name="Text Placeholder 11"/>
          <p:cNvSpPr>
            <a:spLocks noGrp="1"/>
          </p:cNvSpPr>
          <p:nvPr>
            <p:ph type="body" sz="quarter" idx="12" hasCustomPrompt="1"/>
          </p:nvPr>
        </p:nvSpPr>
        <p:spPr>
          <a:xfrm>
            <a:off x="7369968" y="3300989"/>
            <a:ext cx="1454945" cy="403957"/>
          </a:xfrm>
        </p:spPr>
        <p:txBody>
          <a:bodyPr wrap="square" anchor="t">
            <a:spAutoFit/>
          </a:bodyPr>
          <a:lstStyle>
            <a:lvl1pPr marL="0" indent="0">
              <a:lnSpc>
                <a:spcPct val="100000"/>
              </a:lnSpc>
              <a:spcBef>
                <a:spcPts val="0"/>
              </a:spcBef>
              <a:buNone/>
              <a:defRPr sz="675" b="0">
                <a:solidFill>
                  <a:schemeClr val="bg1"/>
                </a:solidFill>
                <a:latin typeface="+mn-lt"/>
              </a:defRPr>
            </a:lvl1pPr>
          </a:lstStyle>
          <a:p>
            <a:pPr lvl="0"/>
            <a:r>
              <a:rPr lang="fr-FR" noProof="0" dirty="0"/>
              <a:t>Tel. </a:t>
            </a:r>
          </a:p>
          <a:p>
            <a:pPr lvl="0"/>
            <a:r>
              <a:rPr lang="fr-FR" noProof="0" dirty="0"/>
              <a:t>Email</a:t>
            </a:r>
          </a:p>
          <a:p>
            <a:pPr lvl="0"/>
            <a:r>
              <a:rPr lang="fr-FR" noProof="0" dirty="0"/>
              <a:t>Adresse</a:t>
            </a:r>
          </a:p>
        </p:txBody>
      </p:sp>
    </p:spTree>
    <p:extLst>
      <p:ext uri="{BB962C8B-B14F-4D97-AF65-F5344CB8AC3E}">
        <p14:creationId xmlns:p14="http://schemas.microsoft.com/office/powerpoint/2010/main" val="283432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SELECTION_Couverture">
    <p:spTree>
      <p:nvGrpSpPr>
        <p:cNvPr id="1" name=""/>
        <p:cNvGrpSpPr/>
        <p:nvPr/>
      </p:nvGrpSpPr>
      <p:grpSpPr>
        <a:xfrm>
          <a:off x="0" y="0"/>
          <a:ext cx="0" cy="0"/>
          <a:chOff x="0" y="0"/>
          <a:chExt cx="0" cy="0"/>
        </a:xfrm>
      </p:grpSpPr>
      <p:sp>
        <p:nvSpPr>
          <p:cNvPr id="8" name="Rectangle 7"/>
          <p:cNvSpPr/>
          <p:nvPr userDrawn="1"/>
        </p:nvSpPr>
        <p:spPr>
          <a:xfrm>
            <a:off x="239316" y="328613"/>
            <a:ext cx="8665369" cy="6200775"/>
          </a:xfrm>
          <a:prstGeom prst="rect">
            <a:avLst/>
          </a:prstGeom>
          <a:noFill/>
          <a:ln w="12700">
            <a:solidFill>
              <a:srgbClr val="798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10" name="Rectangle 9"/>
          <p:cNvSpPr/>
          <p:nvPr userDrawn="1"/>
        </p:nvSpPr>
        <p:spPr>
          <a:xfrm>
            <a:off x="7234237" y="2724150"/>
            <a:ext cx="1909763" cy="142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11760" y="2963008"/>
            <a:ext cx="3674715" cy="931984"/>
          </a:xfrm>
          <a:prstGeom prst="rect">
            <a:avLst/>
          </a:prstGeom>
        </p:spPr>
      </p:pic>
      <p:sp>
        <p:nvSpPr>
          <p:cNvPr id="12" name="Text Placeholder 11"/>
          <p:cNvSpPr>
            <a:spLocks noGrp="1"/>
          </p:cNvSpPr>
          <p:nvPr>
            <p:ph type="body" sz="quarter" idx="10" hasCustomPrompt="1"/>
          </p:nvPr>
        </p:nvSpPr>
        <p:spPr>
          <a:xfrm>
            <a:off x="7369968" y="2950800"/>
            <a:ext cx="1454945" cy="207749"/>
          </a:xfrm>
        </p:spPr>
        <p:txBody>
          <a:bodyPr anchor="ctr">
            <a:spAutoFit/>
          </a:bodyPr>
          <a:lstStyle>
            <a:lvl1pPr marL="0" indent="0">
              <a:buNone/>
              <a:defRPr sz="750" b="1" baseline="0">
                <a:solidFill>
                  <a:schemeClr val="bg1"/>
                </a:solidFill>
                <a:latin typeface="+mj-lt"/>
              </a:defRPr>
            </a:lvl1pPr>
          </a:lstStyle>
          <a:p>
            <a:pPr lvl="0"/>
            <a:r>
              <a:rPr lang="fr-FR" noProof="0" dirty="0"/>
              <a:t>Prénom Nom</a:t>
            </a:r>
          </a:p>
        </p:txBody>
      </p:sp>
      <p:sp>
        <p:nvSpPr>
          <p:cNvPr id="2" name="Title 1"/>
          <p:cNvSpPr>
            <a:spLocks noGrp="1"/>
          </p:cNvSpPr>
          <p:nvPr>
            <p:ph type="ctrTitle" hasCustomPrompt="1"/>
          </p:nvPr>
        </p:nvSpPr>
        <p:spPr>
          <a:xfrm>
            <a:off x="7355681" y="2162176"/>
            <a:ext cx="1323975" cy="479425"/>
          </a:xfrm>
        </p:spPr>
        <p:txBody>
          <a:bodyPr anchor="b">
            <a:normAutofit/>
          </a:bodyPr>
          <a:lstStyle>
            <a:lvl1pPr algn="l">
              <a:defRPr sz="1050" b="1">
                <a:solidFill>
                  <a:schemeClr val="accent1"/>
                </a:solidFill>
                <a:latin typeface="Soho Gothic Pro" panose="020B0503030504020204" pitchFamily="34" charset="0"/>
              </a:defRPr>
            </a:lvl1pPr>
          </a:lstStyle>
          <a:p>
            <a:r>
              <a:rPr lang="fr-FR" noProof="0" dirty="0"/>
              <a:t>Titre</a:t>
            </a:r>
          </a:p>
        </p:txBody>
      </p:sp>
      <p:sp>
        <p:nvSpPr>
          <p:cNvPr id="13" name="Text Placeholder 11"/>
          <p:cNvSpPr>
            <a:spLocks noGrp="1"/>
          </p:cNvSpPr>
          <p:nvPr>
            <p:ph type="body" sz="quarter" idx="11" hasCustomPrompt="1"/>
          </p:nvPr>
        </p:nvSpPr>
        <p:spPr>
          <a:xfrm>
            <a:off x="7369968" y="3101825"/>
            <a:ext cx="1454945" cy="196208"/>
          </a:xfrm>
        </p:spPr>
        <p:txBody>
          <a:bodyPr anchor="ctr">
            <a:spAutoFit/>
          </a:bodyPr>
          <a:lstStyle>
            <a:lvl1pPr marL="0" indent="0">
              <a:buNone/>
              <a:defRPr sz="675" b="0" baseline="0">
                <a:solidFill>
                  <a:schemeClr val="bg1"/>
                </a:solidFill>
                <a:latin typeface="+mn-lt"/>
              </a:defRPr>
            </a:lvl1pPr>
          </a:lstStyle>
          <a:p>
            <a:pPr lvl="0"/>
            <a:r>
              <a:rPr lang="fr-FR" noProof="0" dirty="0"/>
              <a:t>Fonction </a:t>
            </a:r>
          </a:p>
        </p:txBody>
      </p:sp>
      <p:sp>
        <p:nvSpPr>
          <p:cNvPr id="14" name="Text Placeholder 11"/>
          <p:cNvSpPr>
            <a:spLocks noGrp="1"/>
          </p:cNvSpPr>
          <p:nvPr>
            <p:ph type="body" sz="quarter" idx="12" hasCustomPrompt="1"/>
          </p:nvPr>
        </p:nvSpPr>
        <p:spPr>
          <a:xfrm>
            <a:off x="7369968" y="3300989"/>
            <a:ext cx="1454945" cy="403957"/>
          </a:xfrm>
        </p:spPr>
        <p:txBody>
          <a:bodyPr wrap="square" anchor="t">
            <a:spAutoFit/>
          </a:bodyPr>
          <a:lstStyle>
            <a:lvl1pPr marL="0" indent="0">
              <a:lnSpc>
                <a:spcPct val="100000"/>
              </a:lnSpc>
              <a:spcBef>
                <a:spcPts val="0"/>
              </a:spcBef>
              <a:buNone/>
              <a:defRPr sz="675" b="0">
                <a:solidFill>
                  <a:schemeClr val="bg1"/>
                </a:solidFill>
                <a:latin typeface="+mn-lt"/>
              </a:defRPr>
            </a:lvl1pPr>
          </a:lstStyle>
          <a:p>
            <a:pPr lvl="0"/>
            <a:r>
              <a:rPr lang="fr-FR" noProof="0" dirty="0"/>
              <a:t>Tel. </a:t>
            </a:r>
          </a:p>
          <a:p>
            <a:pPr lvl="0"/>
            <a:r>
              <a:rPr lang="fr-FR" noProof="0" dirty="0"/>
              <a:t>Email</a:t>
            </a:r>
          </a:p>
          <a:p>
            <a:pPr lvl="0"/>
            <a:r>
              <a:rPr lang="fr-FR" noProof="0" dirty="0"/>
              <a:t>Adresse</a:t>
            </a:r>
          </a:p>
        </p:txBody>
      </p:sp>
    </p:spTree>
    <p:extLst>
      <p:ext uri="{BB962C8B-B14F-4D97-AF65-F5344CB8AC3E}">
        <p14:creationId xmlns:p14="http://schemas.microsoft.com/office/powerpoint/2010/main" val="2350295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SELECTION_Chapitre">
    <p:spTree>
      <p:nvGrpSpPr>
        <p:cNvPr id="1" name=""/>
        <p:cNvGrpSpPr/>
        <p:nvPr/>
      </p:nvGrpSpPr>
      <p:grpSpPr>
        <a:xfrm>
          <a:off x="0" y="0"/>
          <a:ext cx="0" cy="0"/>
          <a:chOff x="0" y="0"/>
          <a:chExt cx="0" cy="0"/>
        </a:xfrm>
      </p:grpSpPr>
      <p:sp>
        <p:nvSpPr>
          <p:cNvPr id="17" name="Rectangle 16"/>
          <p:cNvSpPr/>
          <p:nvPr userDrawn="1"/>
        </p:nvSpPr>
        <p:spPr>
          <a:xfrm>
            <a:off x="239316" y="328613"/>
            <a:ext cx="8665369" cy="6200775"/>
          </a:xfrm>
          <a:prstGeom prst="rect">
            <a:avLst/>
          </a:prstGeom>
          <a:noFill/>
          <a:ln w="12700">
            <a:solidFill>
              <a:srgbClr val="798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9" name="Rectangle 8"/>
          <p:cNvSpPr/>
          <p:nvPr userDrawn="1"/>
        </p:nvSpPr>
        <p:spPr>
          <a:xfrm>
            <a:off x="-1" y="1684020"/>
            <a:ext cx="2493169"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26" name="Rectangle 25"/>
          <p:cNvSpPr/>
          <p:nvPr userDrawn="1"/>
        </p:nvSpPr>
        <p:spPr>
          <a:xfrm>
            <a:off x="121444" y="6153151"/>
            <a:ext cx="1107281" cy="428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2" name="Title 1"/>
          <p:cNvSpPr>
            <a:spLocks noGrp="1"/>
          </p:cNvSpPr>
          <p:nvPr>
            <p:ph type="title" hasCustomPrompt="1"/>
          </p:nvPr>
        </p:nvSpPr>
        <p:spPr>
          <a:xfrm>
            <a:off x="685120" y="2722155"/>
            <a:ext cx="7886700" cy="2852737"/>
          </a:xfrm>
        </p:spPr>
        <p:txBody>
          <a:bodyPr anchor="t">
            <a:noAutofit/>
          </a:bodyPr>
          <a:lstStyle>
            <a:lvl1pPr>
              <a:lnSpc>
                <a:spcPct val="100000"/>
              </a:lnSpc>
              <a:defRPr sz="2625" b="1"/>
            </a:lvl1pPr>
          </a:lstStyle>
          <a:p>
            <a:pPr lvl="0"/>
            <a:r>
              <a:rPr lang="fr-FR" noProof="0" dirty="0"/>
              <a:t>Titre</a:t>
            </a:r>
          </a:p>
        </p:txBody>
      </p:sp>
      <p:sp>
        <p:nvSpPr>
          <p:cNvPr id="3" name="Text Placeholder 2"/>
          <p:cNvSpPr>
            <a:spLocks noGrp="1"/>
          </p:cNvSpPr>
          <p:nvPr>
            <p:ph type="body" idx="1" hasCustomPrompt="1"/>
          </p:nvPr>
        </p:nvSpPr>
        <p:spPr>
          <a:xfrm>
            <a:off x="685120" y="2236009"/>
            <a:ext cx="3338240" cy="265457"/>
          </a:xfrm>
        </p:spPr>
        <p:txBody>
          <a:bodyPr wrap="square">
            <a:spAutoFit/>
          </a:bodyPr>
          <a:lstStyle>
            <a:lvl1pPr marL="0" indent="0">
              <a:lnSpc>
                <a:spcPct val="100000"/>
              </a:lnSpc>
              <a:buNone/>
              <a:defRPr sz="1125" b="1">
                <a:solidFill>
                  <a:schemeClr val="accent2"/>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noProof="0" dirty="0"/>
              <a:t>Sous titre</a:t>
            </a:r>
          </a:p>
        </p:txBody>
      </p:sp>
      <p:sp>
        <p:nvSpPr>
          <p:cNvPr id="25" name="Picture Placeholder 24"/>
          <p:cNvSpPr>
            <a:spLocks noGrp="1"/>
          </p:cNvSpPr>
          <p:nvPr>
            <p:ph type="pic" sz="quarter" idx="11"/>
          </p:nvPr>
        </p:nvSpPr>
        <p:spPr>
          <a:xfrm>
            <a:off x="3921919" y="328613"/>
            <a:ext cx="4982766" cy="6200775"/>
          </a:xfrm>
          <a:custGeom>
            <a:avLst/>
            <a:gdLst>
              <a:gd name="connsiteX0" fmla="*/ 1114425 w 6643688"/>
              <a:gd name="connsiteY0" fmla="*/ 0 h 6200775"/>
              <a:gd name="connsiteX1" fmla="*/ 6643688 w 6643688"/>
              <a:gd name="connsiteY1" fmla="*/ 0 h 6200775"/>
              <a:gd name="connsiteX2" fmla="*/ 6643688 w 6643688"/>
              <a:gd name="connsiteY2" fmla="*/ 6200775 h 6200775"/>
              <a:gd name="connsiteX3" fmla="*/ 0 w 6643688"/>
              <a:gd name="connsiteY3" fmla="*/ 6200775 h 6200775"/>
            </a:gdLst>
            <a:ahLst/>
            <a:cxnLst>
              <a:cxn ang="0">
                <a:pos x="connsiteX0" y="connsiteY0"/>
              </a:cxn>
              <a:cxn ang="0">
                <a:pos x="connsiteX1" y="connsiteY1"/>
              </a:cxn>
              <a:cxn ang="0">
                <a:pos x="connsiteX2" y="connsiteY2"/>
              </a:cxn>
              <a:cxn ang="0">
                <a:pos x="connsiteX3" y="connsiteY3"/>
              </a:cxn>
            </a:cxnLst>
            <a:rect l="l" t="t" r="r" b="b"/>
            <a:pathLst>
              <a:path w="6643688" h="6200775">
                <a:moveTo>
                  <a:pt x="1114425" y="0"/>
                </a:moveTo>
                <a:lnTo>
                  <a:pt x="6643688" y="0"/>
                </a:lnTo>
                <a:lnTo>
                  <a:pt x="6643688" y="6200775"/>
                </a:lnTo>
                <a:lnTo>
                  <a:pt x="0" y="6200775"/>
                </a:lnTo>
                <a:close/>
              </a:path>
            </a:pathLst>
          </a:custGeom>
          <a:solidFill>
            <a:schemeClr val="tx2"/>
          </a:solidFill>
        </p:spPr>
        <p:txBody>
          <a:bodyPr wrap="square" anchor="ctr">
            <a:noAutofit/>
          </a:bodyPr>
          <a:lstStyle>
            <a:lvl1pPr marL="0" indent="0" algn="ctr">
              <a:buNone/>
              <a:defRPr sz="1350">
                <a:solidFill>
                  <a:schemeClr val="bg2"/>
                </a:solidFill>
              </a:defRPr>
            </a:lvl1pPr>
          </a:lstStyle>
          <a:p>
            <a:endParaRPr lang="en-US" dirty="0"/>
          </a:p>
        </p:txBody>
      </p:sp>
      <p:sp>
        <p:nvSpPr>
          <p:cNvPr id="27" name="Text Placeholder 2"/>
          <p:cNvSpPr>
            <a:spLocks noGrp="1"/>
          </p:cNvSpPr>
          <p:nvPr>
            <p:ph type="body" idx="12" hasCustomPrompt="1"/>
          </p:nvPr>
        </p:nvSpPr>
        <p:spPr>
          <a:xfrm>
            <a:off x="685120" y="1779113"/>
            <a:ext cx="1806620" cy="265457"/>
          </a:xfrm>
        </p:spPr>
        <p:txBody>
          <a:bodyPr wrap="square">
            <a:spAutoFit/>
          </a:bodyPr>
          <a:lstStyle>
            <a:lvl1pPr marL="0" indent="0">
              <a:lnSpc>
                <a:spcPct val="100000"/>
              </a:lnSpc>
              <a:buNone/>
              <a:defRPr sz="1125" b="1">
                <a:solidFill>
                  <a:schemeClr val="bg1"/>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noProof="0" dirty="0"/>
              <a:t>Titre</a:t>
            </a:r>
          </a:p>
        </p:txBody>
      </p:sp>
      <p:pic>
        <p:nvPicPr>
          <p:cNvPr id="11" name="Picture 9">
            <a:extLst>
              <a:ext uri="{FF2B5EF4-FFF2-40B4-BE49-F238E27FC236}">
                <a16:creationId xmlns:a16="http://schemas.microsoft.com/office/drawing/2014/main" id="{4BAA1C96-3A7E-4E0B-867E-289DC4B4BFC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7442" y="6309320"/>
            <a:ext cx="991283" cy="251553"/>
          </a:xfrm>
          <a:prstGeom prst="rect">
            <a:avLst/>
          </a:prstGeom>
        </p:spPr>
      </p:pic>
    </p:spTree>
    <p:extLst>
      <p:ext uri="{BB962C8B-B14F-4D97-AF65-F5344CB8AC3E}">
        <p14:creationId xmlns:p14="http://schemas.microsoft.com/office/powerpoint/2010/main" val="191208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SELECTION_Titre">
    <p:spTree>
      <p:nvGrpSpPr>
        <p:cNvPr id="1" name=""/>
        <p:cNvGrpSpPr/>
        <p:nvPr/>
      </p:nvGrpSpPr>
      <p:grpSpPr>
        <a:xfrm>
          <a:off x="0" y="0"/>
          <a:ext cx="0" cy="0"/>
          <a:chOff x="0" y="0"/>
          <a:chExt cx="0" cy="0"/>
        </a:xfrm>
      </p:grpSpPr>
      <p:sp>
        <p:nvSpPr>
          <p:cNvPr id="6"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2"/>
          </a:solidFill>
          <a:ln>
            <a:solidFill>
              <a:schemeClr val="accent2"/>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a:xfrm>
            <a:off x="1047773" y="223325"/>
            <a:ext cx="434734" cy="230832"/>
          </a:xfrm>
        </p:spPr>
        <p:txBody>
          <a:bodyPr/>
          <a:lstStyle>
            <a:lvl1pPr>
              <a:defRPr/>
            </a:lvl1pPr>
          </a:lstStyle>
          <a:p>
            <a:r>
              <a:rPr lang="fr-FR" noProof="0" dirty="0"/>
              <a:t>Titre</a:t>
            </a:r>
          </a:p>
        </p:txBody>
      </p:sp>
      <p:sp>
        <p:nvSpPr>
          <p:cNvPr id="23" name="Text Placeholder 22"/>
          <p:cNvSpPr>
            <a:spLocks noGrp="1"/>
          </p:cNvSpPr>
          <p:nvPr>
            <p:ph type="body" sz="quarter" idx="11"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01</a:t>
            </a:r>
          </a:p>
        </p:txBody>
      </p:sp>
      <p:sp>
        <p:nvSpPr>
          <p:cNvPr id="5" name="Slide Number Placeholder 4"/>
          <p:cNvSpPr>
            <a:spLocks noGrp="1"/>
          </p:cNvSpPr>
          <p:nvPr>
            <p:ph type="sldNum" sz="quarter" idx="13"/>
          </p:nvPr>
        </p:nvSpPr>
        <p:spPr>
          <a:xfrm>
            <a:off x="8490348" y="6369845"/>
            <a:ext cx="487559" cy="246221"/>
          </a:xfrm>
        </p:spPr>
        <p:txBody>
          <a:bodyPr/>
          <a:lstStyle/>
          <a:p>
            <a:pPr defTabSz="685800" fontAlgn="auto">
              <a:spcBef>
                <a:spcPts val="0"/>
              </a:spcBef>
              <a:spcAft>
                <a:spcPts val="0"/>
              </a:spcAft>
              <a:defRPr/>
            </a:pPr>
            <a:r>
              <a:rPr lang="fr-FR">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‹N°›</a:t>
            </a:fld>
            <a:endParaRPr lang="fr-FR" dirty="0">
              <a:solidFill>
                <a:srgbClr val="D89E72"/>
              </a:solidFill>
            </a:endParaRPr>
          </a:p>
        </p:txBody>
      </p:sp>
      <p:sp>
        <p:nvSpPr>
          <p:cNvPr id="8"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D89E72"/>
                </a:solidFill>
                <a:effectLst/>
                <a:uLnTx/>
                <a:uFillTx/>
                <a:latin typeface="Soho Gothic Pro"/>
                <a:ea typeface="+mn-ea"/>
                <a:cs typeface="+mn-cs"/>
              </a:rPr>
              <a:t> </a:t>
            </a:r>
            <a:r>
              <a:rPr kumimoji="0" lang="fr-FR" sz="750" b="1" i="0" u="none" strike="noStrike" kern="1200" cap="none" spc="0" normalizeH="0" baseline="0" noProof="0" dirty="0">
                <a:ln>
                  <a:noFill/>
                </a:ln>
                <a:solidFill>
                  <a:srgbClr val="D89E72"/>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D89E72"/>
              </a:solidFill>
              <a:effectLst/>
              <a:uLnTx/>
              <a:uFillTx/>
              <a:latin typeface="Soho Gothic Pro"/>
              <a:ea typeface="+mn-ea"/>
              <a:cs typeface="+mn-cs"/>
            </a:endParaRPr>
          </a:p>
        </p:txBody>
      </p:sp>
    </p:spTree>
    <p:extLst>
      <p:ext uri="{BB962C8B-B14F-4D97-AF65-F5344CB8AC3E}">
        <p14:creationId xmlns:p14="http://schemas.microsoft.com/office/powerpoint/2010/main" val="37790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SELECTION_Titr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8490348" y="6369845"/>
            <a:ext cx="487559" cy="246221"/>
          </a:xfrm>
        </p:spPr>
        <p:txBody>
          <a:bodyPr/>
          <a:lstStyle/>
          <a:p>
            <a:pPr defTabSz="685800" fontAlgn="auto">
              <a:spcBef>
                <a:spcPts val="0"/>
              </a:spcBef>
              <a:spcAft>
                <a:spcPts val="0"/>
              </a:spcAft>
              <a:defRPr/>
            </a:pPr>
            <a:r>
              <a:rPr lang="fr-FR">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‹N°›</a:t>
            </a:fld>
            <a:endParaRPr lang="fr-FR" dirty="0">
              <a:solidFill>
                <a:srgbClr val="D89E72"/>
              </a:solidFill>
            </a:endParaRPr>
          </a:p>
        </p:txBody>
      </p:sp>
      <p:sp>
        <p:nvSpPr>
          <p:cNvPr id="8"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D89E72"/>
                </a:solidFill>
                <a:effectLst/>
                <a:uLnTx/>
                <a:uFillTx/>
                <a:latin typeface="Soho Gothic Pro"/>
                <a:ea typeface="+mn-ea"/>
                <a:cs typeface="+mn-cs"/>
              </a:rPr>
              <a:t> </a:t>
            </a:r>
            <a:r>
              <a:rPr kumimoji="0" lang="fr-FR" sz="750" b="1" i="0" u="none" strike="noStrike" kern="1200" cap="none" spc="0" normalizeH="0" baseline="0" noProof="0" dirty="0">
                <a:ln>
                  <a:noFill/>
                </a:ln>
                <a:solidFill>
                  <a:srgbClr val="D89E72"/>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D89E72"/>
              </a:solidFill>
              <a:effectLst/>
              <a:uLnTx/>
              <a:uFillTx/>
              <a:latin typeface="Soho Gothic Pro"/>
              <a:ea typeface="+mn-ea"/>
              <a:cs typeface="+mn-cs"/>
            </a:endParaRPr>
          </a:p>
        </p:txBody>
      </p:sp>
      <p:sp>
        <p:nvSpPr>
          <p:cNvPr id="9" name="Rectangle 8">
            <a:extLst>
              <a:ext uri="{FF2B5EF4-FFF2-40B4-BE49-F238E27FC236}">
                <a16:creationId xmlns:a16="http://schemas.microsoft.com/office/drawing/2014/main" id="{3EA90C5E-E807-4A3A-94A8-129380A5D0C0}"/>
              </a:ext>
            </a:extLst>
          </p:cNvPr>
          <p:cNvSpPr/>
          <p:nvPr userDrawn="1"/>
        </p:nvSpPr>
        <p:spPr>
          <a:xfrm>
            <a:off x="-1" y="1684020"/>
            <a:ext cx="2493169"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10" name="Text Placeholder 2">
            <a:extLst>
              <a:ext uri="{FF2B5EF4-FFF2-40B4-BE49-F238E27FC236}">
                <a16:creationId xmlns:a16="http://schemas.microsoft.com/office/drawing/2014/main" id="{A79E741A-73C8-4A2E-A685-F915D9DBF353}"/>
              </a:ext>
            </a:extLst>
          </p:cNvPr>
          <p:cNvSpPr>
            <a:spLocks noGrp="1"/>
          </p:cNvSpPr>
          <p:nvPr>
            <p:ph type="body" idx="14" hasCustomPrompt="1"/>
          </p:nvPr>
        </p:nvSpPr>
        <p:spPr>
          <a:xfrm>
            <a:off x="685120" y="1779113"/>
            <a:ext cx="1806620" cy="265457"/>
          </a:xfrm>
        </p:spPr>
        <p:txBody>
          <a:bodyPr wrap="square">
            <a:spAutoFit/>
          </a:bodyPr>
          <a:lstStyle>
            <a:lvl1pPr marL="0" indent="0">
              <a:lnSpc>
                <a:spcPct val="100000"/>
              </a:lnSpc>
              <a:buNone/>
              <a:defRPr sz="1125" b="1">
                <a:solidFill>
                  <a:schemeClr val="bg1"/>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noProof="0" dirty="0"/>
              <a:t>Titre</a:t>
            </a:r>
          </a:p>
        </p:txBody>
      </p:sp>
    </p:spTree>
    <p:extLst>
      <p:ext uri="{BB962C8B-B14F-4D97-AF65-F5344CB8AC3E}">
        <p14:creationId xmlns:p14="http://schemas.microsoft.com/office/powerpoint/2010/main" val="2142974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SELECTION_Titre_texte">
    <p:spTree>
      <p:nvGrpSpPr>
        <p:cNvPr id="1" name=""/>
        <p:cNvGrpSpPr/>
        <p:nvPr/>
      </p:nvGrpSpPr>
      <p:grpSpPr>
        <a:xfrm>
          <a:off x="0" y="0"/>
          <a:ext cx="0" cy="0"/>
          <a:chOff x="0" y="0"/>
          <a:chExt cx="0" cy="0"/>
        </a:xfrm>
      </p:grpSpPr>
      <p:sp>
        <p:nvSpPr>
          <p:cNvPr id="8"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2"/>
          </a:solidFill>
          <a:ln>
            <a:solidFill>
              <a:schemeClr val="accent2"/>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a:xfrm>
            <a:off x="1047773" y="223325"/>
            <a:ext cx="434734" cy="230832"/>
          </a:xfrm>
        </p:spPr>
        <p:txBody>
          <a:bodyPr/>
          <a:lstStyle>
            <a:lvl1pPr>
              <a:defRPr/>
            </a:lvl1pPr>
          </a:lstStyle>
          <a:p>
            <a:r>
              <a:rPr lang="fr-FR" noProof="0" dirty="0"/>
              <a:t>Titre</a:t>
            </a:r>
          </a:p>
        </p:txBody>
      </p:sp>
      <p:sp>
        <p:nvSpPr>
          <p:cNvPr id="3" name="Content Placeholder 2"/>
          <p:cNvSpPr>
            <a:spLocks noGrp="1"/>
          </p:cNvSpPr>
          <p:nvPr>
            <p:ph idx="1" hasCustomPrompt="1"/>
          </p:nvPr>
        </p:nvSpPr>
        <p:spPr/>
        <p:txBody>
          <a:body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0" name="Text Placeholder 9"/>
          <p:cNvSpPr>
            <a:spLocks noGrp="1"/>
          </p:cNvSpPr>
          <p:nvPr>
            <p:ph type="body" sz="quarter" idx="10" hasCustomPrompt="1"/>
          </p:nvPr>
        </p:nvSpPr>
        <p:spPr>
          <a:xfrm>
            <a:off x="681570" y="978195"/>
            <a:ext cx="7886700" cy="806155"/>
          </a:xfrm>
          <a:noFill/>
        </p:spPr>
        <p:txBody>
          <a:bodyPr bIns="144000" anchor="b">
            <a:noAutofit/>
          </a:bodyPr>
          <a:lstStyle>
            <a:lvl1pPr>
              <a:spcAft>
                <a:spcPts val="0"/>
              </a:spcAft>
              <a:defRPr sz="1500" baseline="0">
                <a:solidFill>
                  <a:schemeClr val="tx1"/>
                </a:solidFill>
              </a:defRPr>
            </a:lvl1pPr>
          </a:lstStyle>
          <a:p>
            <a:pPr lvl="0"/>
            <a:r>
              <a:rPr lang="fr-FR" dirty="0"/>
              <a:t>Titre</a:t>
            </a:r>
          </a:p>
          <a:p>
            <a:pPr lvl="0"/>
            <a:r>
              <a:rPr lang="fr-FR" dirty="0"/>
              <a:t>Sur 2 lignes</a:t>
            </a:r>
            <a:endParaRPr lang="en-US" dirty="0"/>
          </a:p>
        </p:txBody>
      </p:sp>
      <p:sp>
        <p:nvSpPr>
          <p:cNvPr id="23" name="Text Placeholder 22"/>
          <p:cNvSpPr>
            <a:spLocks noGrp="1"/>
          </p:cNvSpPr>
          <p:nvPr>
            <p:ph type="body" sz="quarter" idx="11"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01</a:t>
            </a:r>
          </a:p>
        </p:txBody>
      </p:sp>
      <p:sp>
        <p:nvSpPr>
          <p:cNvPr id="12" name="Slide Number Placeholder 4"/>
          <p:cNvSpPr>
            <a:spLocks noGrp="1"/>
          </p:cNvSpPr>
          <p:nvPr>
            <p:ph type="sldNum" sz="quarter" idx="13"/>
          </p:nvPr>
        </p:nvSpPr>
        <p:spPr>
          <a:xfrm>
            <a:off x="8490348" y="6369845"/>
            <a:ext cx="487559" cy="246221"/>
          </a:xfrm>
        </p:spPr>
        <p:txBody>
          <a:bodyPr/>
          <a:lstStyle/>
          <a:p>
            <a:pPr defTabSz="685800" fontAlgn="auto">
              <a:spcBef>
                <a:spcPts val="0"/>
              </a:spcBef>
              <a:spcAft>
                <a:spcPts val="0"/>
              </a:spcAft>
              <a:defRPr/>
            </a:pPr>
            <a:r>
              <a:rPr lang="fr-FR">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‹N°›</a:t>
            </a:fld>
            <a:endParaRPr lang="fr-FR" dirty="0">
              <a:solidFill>
                <a:srgbClr val="D89E72"/>
              </a:solidFill>
            </a:endParaRPr>
          </a:p>
        </p:txBody>
      </p:sp>
      <p:sp>
        <p:nvSpPr>
          <p:cNvPr id="13"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D89E72"/>
                </a:solidFill>
                <a:effectLst/>
                <a:uLnTx/>
                <a:uFillTx/>
                <a:latin typeface="Soho Gothic Pro"/>
                <a:ea typeface="+mn-ea"/>
                <a:cs typeface="+mn-cs"/>
              </a:rPr>
              <a:t> </a:t>
            </a:r>
            <a:r>
              <a:rPr kumimoji="0" lang="fr-FR" sz="750" b="1" i="0" u="none" strike="noStrike" kern="1200" cap="none" spc="0" normalizeH="0" baseline="0" noProof="0" dirty="0">
                <a:ln>
                  <a:noFill/>
                </a:ln>
                <a:solidFill>
                  <a:srgbClr val="D89E72"/>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D89E72"/>
              </a:solidFill>
              <a:effectLst/>
              <a:uLnTx/>
              <a:uFillTx/>
              <a:latin typeface="Soho Gothic Pro"/>
              <a:ea typeface="+mn-ea"/>
              <a:cs typeface="+mn-cs"/>
            </a:endParaRPr>
          </a:p>
        </p:txBody>
      </p:sp>
    </p:spTree>
    <p:extLst>
      <p:ext uri="{BB962C8B-B14F-4D97-AF65-F5344CB8AC3E}">
        <p14:creationId xmlns:p14="http://schemas.microsoft.com/office/powerpoint/2010/main" val="43378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SELECTION_Timeline">
    <p:spTree>
      <p:nvGrpSpPr>
        <p:cNvPr id="1" name=""/>
        <p:cNvGrpSpPr/>
        <p:nvPr/>
      </p:nvGrpSpPr>
      <p:grpSpPr>
        <a:xfrm>
          <a:off x="0" y="0"/>
          <a:ext cx="0" cy="0"/>
          <a:chOff x="0" y="0"/>
          <a:chExt cx="0" cy="0"/>
        </a:xfrm>
      </p:grpSpPr>
      <p:sp>
        <p:nvSpPr>
          <p:cNvPr id="9"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2"/>
          </a:solidFill>
          <a:ln>
            <a:solidFill>
              <a:schemeClr val="accent2"/>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p:txBody>
          <a:bodyPr/>
          <a:lstStyle/>
          <a:p>
            <a:r>
              <a:rPr lang="fr-FR" noProof="0" dirty="0"/>
              <a:t>Titre</a:t>
            </a:r>
            <a:endParaRPr lang="en-US" dirty="0"/>
          </a:p>
        </p:txBody>
      </p:sp>
      <p:sp>
        <p:nvSpPr>
          <p:cNvPr id="3" name="Content Placeholder 2"/>
          <p:cNvSpPr>
            <a:spLocks noGrp="1"/>
          </p:cNvSpPr>
          <p:nvPr>
            <p:ph idx="1" hasCustomPrompt="1"/>
          </p:nvPr>
        </p:nvSpPr>
        <p:spPr>
          <a:xfrm>
            <a:off x="5255418" y="1111544"/>
            <a:ext cx="3474245" cy="4944138"/>
          </a:xfrm>
        </p:spPr>
        <p:txBody>
          <a:bodyPr anchor="ctr"/>
          <a:lstStyle>
            <a:lvl1pPr marL="214313" indent="-214313">
              <a:buSzPct val="170000"/>
              <a:buFontTx/>
              <a:buBlip>
                <a:blip r:embed="rId2"/>
              </a:buBlip>
              <a:defRPr/>
            </a:lvl1pPr>
            <a:lvl2pPr marL="214313" indent="0">
              <a:buFont typeface="Arial" panose="020B0604020202020204" pitchFamily="34" charset="0"/>
              <a:buNone/>
              <a:defRPr/>
            </a:lvl2pPr>
          </a:lstStyle>
          <a:p>
            <a:pPr lvl="0"/>
            <a:r>
              <a:rPr lang="fr-FR" noProof="0" dirty="0"/>
              <a:t>Texte</a:t>
            </a:r>
          </a:p>
          <a:p>
            <a:pPr lvl="1"/>
            <a:r>
              <a:rPr lang="fr-FR" noProof="0" dirty="0"/>
              <a:t>Texte</a:t>
            </a:r>
          </a:p>
        </p:txBody>
      </p:sp>
      <p:cxnSp>
        <p:nvCxnSpPr>
          <p:cNvPr id="13" name="Straight Connector 12"/>
          <p:cNvCxnSpPr/>
          <p:nvPr userDrawn="1"/>
        </p:nvCxnSpPr>
        <p:spPr>
          <a:xfrm rot="16200000">
            <a:off x="1938939" y="3428999"/>
            <a:ext cx="6857143"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Text Placeholder 9"/>
          <p:cNvSpPr>
            <a:spLocks noGrp="1"/>
          </p:cNvSpPr>
          <p:nvPr>
            <p:ph type="body" sz="quarter" idx="10" hasCustomPrompt="1"/>
          </p:nvPr>
        </p:nvSpPr>
        <p:spPr>
          <a:xfrm>
            <a:off x="681571" y="1111545"/>
            <a:ext cx="4083311" cy="806155"/>
          </a:xfrm>
          <a:noFill/>
        </p:spPr>
        <p:txBody>
          <a:bodyPr bIns="144000" anchor="b">
            <a:noAutofit/>
          </a:bodyPr>
          <a:lstStyle>
            <a:lvl1pPr>
              <a:spcAft>
                <a:spcPts val="0"/>
              </a:spcAft>
              <a:tabLst>
                <a:tab pos="0" algn="l"/>
              </a:tabLst>
              <a:defRPr sz="1500" baseline="0">
                <a:solidFill>
                  <a:schemeClr val="tx1"/>
                </a:solidFill>
              </a:defRPr>
            </a:lvl1pPr>
          </a:lstStyle>
          <a:p>
            <a:pPr lvl="0"/>
            <a:r>
              <a:rPr lang="fr-FR" dirty="0"/>
              <a:t>Titre</a:t>
            </a:r>
          </a:p>
          <a:p>
            <a:pPr lvl="0"/>
            <a:r>
              <a:rPr lang="fr-FR" dirty="0"/>
              <a:t>Sur 2 lignes</a:t>
            </a:r>
            <a:endParaRPr lang="en-US" dirty="0"/>
          </a:p>
        </p:txBody>
      </p:sp>
      <p:sp>
        <p:nvSpPr>
          <p:cNvPr id="12" name="Text Placeholder 22"/>
          <p:cNvSpPr>
            <a:spLocks noGrp="1"/>
          </p:cNvSpPr>
          <p:nvPr>
            <p:ph type="body" sz="quarter" idx="11"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01</a:t>
            </a:r>
          </a:p>
        </p:txBody>
      </p:sp>
      <p:sp>
        <p:nvSpPr>
          <p:cNvPr id="15" name="Slide Number Placeholder 4"/>
          <p:cNvSpPr>
            <a:spLocks noGrp="1"/>
          </p:cNvSpPr>
          <p:nvPr>
            <p:ph type="sldNum" sz="quarter" idx="13"/>
          </p:nvPr>
        </p:nvSpPr>
        <p:spPr>
          <a:xfrm>
            <a:off x="8490348" y="6369845"/>
            <a:ext cx="487559" cy="246221"/>
          </a:xfrm>
        </p:spPr>
        <p:txBody>
          <a:bodyPr/>
          <a:lstStyle/>
          <a:p>
            <a:pPr defTabSz="685800" fontAlgn="auto">
              <a:spcBef>
                <a:spcPts val="0"/>
              </a:spcBef>
              <a:spcAft>
                <a:spcPts val="0"/>
              </a:spcAft>
              <a:defRPr/>
            </a:pPr>
            <a:r>
              <a:rPr lang="fr-FR">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‹N°›</a:t>
            </a:fld>
            <a:endParaRPr lang="fr-FR" dirty="0">
              <a:solidFill>
                <a:srgbClr val="D89E72"/>
              </a:solidFill>
            </a:endParaRPr>
          </a:p>
        </p:txBody>
      </p:sp>
      <p:sp>
        <p:nvSpPr>
          <p:cNvPr id="16"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D89E72"/>
                </a:solidFill>
                <a:effectLst/>
                <a:uLnTx/>
                <a:uFillTx/>
                <a:latin typeface="Soho Gothic Pro"/>
                <a:ea typeface="+mn-ea"/>
                <a:cs typeface="+mn-cs"/>
              </a:rPr>
              <a:t> </a:t>
            </a:r>
            <a:r>
              <a:rPr kumimoji="0" lang="fr-FR" sz="750" b="1" i="0" u="none" strike="noStrike" kern="1200" cap="none" spc="0" normalizeH="0" baseline="0" noProof="0" dirty="0">
                <a:ln>
                  <a:noFill/>
                </a:ln>
                <a:solidFill>
                  <a:srgbClr val="D89E72"/>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D89E72"/>
              </a:solidFill>
              <a:effectLst/>
              <a:uLnTx/>
              <a:uFillTx/>
              <a:latin typeface="Soho Gothic Pro"/>
              <a:ea typeface="+mn-ea"/>
              <a:cs typeface="+mn-cs"/>
            </a:endParaRPr>
          </a:p>
        </p:txBody>
      </p:sp>
    </p:spTree>
    <p:extLst>
      <p:ext uri="{BB962C8B-B14F-4D97-AF65-F5344CB8AC3E}">
        <p14:creationId xmlns:p14="http://schemas.microsoft.com/office/powerpoint/2010/main" val="379881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SELECTION_Détail_Timeline">
    <p:spTree>
      <p:nvGrpSpPr>
        <p:cNvPr id="1" name=""/>
        <p:cNvGrpSpPr/>
        <p:nvPr/>
      </p:nvGrpSpPr>
      <p:grpSpPr>
        <a:xfrm>
          <a:off x="0" y="0"/>
          <a:ext cx="0" cy="0"/>
          <a:chOff x="0" y="0"/>
          <a:chExt cx="0" cy="0"/>
        </a:xfrm>
      </p:grpSpPr>
      <p:sp>
        <p:nvSpPr>
          <p:cNvPr id="11"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2"/>
          </a:solidFill>
          <a:ln>
            <a:solidFill>
              <a:schemeClr val="accent2"/>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p:txBody>
          <a:bodyPr/>
          <a:lstStyle/>
          <a:p>
            <a:r>
              <a:rPr lang="fr-FR" noProof="0" dirty="0"/>
              <a:t>Titre</a:t>
            </a:r>
            <a:endParaRPr lang="en-US" dirty="0"/>
          </a:p>
        </p:txBody>
      </p:sp>
      <p:sp>
        <p:nvSpPr>
          <p:cNvPr id="3" name="Content Placeholder 2"/>
          <p:cNvSpPr>
            <a:spLocks noGrp="1"/>
          </p:cNvSpPr>
          <p:nvPr>
            <p:ph idx="1" hasCustomPrompt="1"/>
          </p:nvPr>
        </p:nvSpPr>
        <p:spPr>
          <a:xfrm>
            <a:off x="681570" y="2404801"/>
            <a:ext cx="7886700" cy="3567375"/>
          </a:xfrm>
        </p:spPr>
        <p:txBody>
          <a:body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0" name="Text Placeholder 9"/>
          <p:cNvSpPr>
            <a:spLocks noGrp="1"/>
          </p:cNvSpPr>
          <p:nvPr>
            <p:ph type="body" sz="quarter" idx="10" hasCustomPrompt="1"/>
          </p:nvPr>
        </p:nvSpPr>
        <p:spPr>
          <a:xfrm>
            <a:off x="681570" y="1483019"/>
            <a:ext cx="7886700" cy="806155"/>
          </a:xfrm>
          <a:noFill/>
        </p:spPr>
        <p:txBody>
          <a:bodyPr bIns="144000" anchor="b">
            <a:noAutofit/>
          </a:bodyPr>
          <a:lstStyle>
            <a:lvl1pPr>
              <a:spcAft>
                <a:spcPts val="0"/>
              </a:spcAft>
              <a:defRPr sz="1500" baseline="0">
                <a:solidFill>
                  <a:schemeClr val="tx1"/>
                </a:solidFill>
              </a:defRPr>
            </a:lvl1pPr>
          </a:lstStyle>
          <a:p>
            <a:pPr lvl="0"/>
            <a:r>
              <a:rPr lang="fr-FR" dirty="0"/>
              <a:t>Titre</a:t>
            </a:r>
          </a:p>
          <a:p>
            <a:pPr lvl="0"/>
            <a:r>
              <a:rPr lang="fr-FR" dirty="0"/>
              <a:t>Sur 2 lignes</a:t>
            </a:r>
            <a:endParaRPr lang="en-US" dirty="0"/>
          </a:p>
        </p:txBody>
      </p:sp>
      <p:sp>
        <p:nvSpPr>
          <p:cNvPr id="9" name="Freeform 5"/>
          <p:cNvSpPr>
            <a:spLocks/>
          </p:cNvSpPr>
          <p:nvPr userDrawn="1"/>
        </p:nvSpPr>
        <p:spPr bwMode="auto">
          <a:xfrm>
            <a:off x="760102" y="1145381"/>
            <a:ext cx="115716" cy="233362"/>
          </a:xfrm>
          <a:custGeom>
            <a:avLst/>
            <a:gdLst>
              <a:gd name="T0" fmla="*/ 1799 w 1799"/>
              <a:gd name="T1" fmla="*/ 804 h 2721"/>
              <a:gd name="T2" fmla="*/ 1799 w 1799"/>
              <a:gd name="T3" fmla="*/ 2721 h 2721"/>
              <a:gd name="T4" fmla="*/ 0 w 1799"/>
              <a:gd name="T5" fmla="*/ 1918 h 2721"/>
              <a:gd name="T6" fmla="*/ 0 w 1799"/>
              <a:gd name="T7" fmla="*/ 0 h 2721"/>
              <a:gd name="T8" fmla="*/ 1799 w 1799"/>
              <a:gd name="T9" fmla="*/ 804 h 2721"/>
            </a:gdLst>
            <a:ahLst/>
            <a:cxnLst>
              <a:cxn ang="0">
                <a:pos x="T0" y="T1"/>
              </a:cxn>
              <a:cxn ang="0">
                <a:pos x="T2" y="T3"/>
              </a:cxn>
              <a:cxn ang="0">
                <a:pos x="T4" y="T5"/>
              </a:cxn>
              <a:cxn ang="0">
                <a:pos x="T6" y="T7"/>
              </a:cxn>
              <a:cxn ang="0">
                <a:pos x="T8" y="T9"/>
              </a:cxn>
            </a:cxnLst>
            <a:rect l="0" t="0" r="r" b="b"/>
            <a:pathLst>
              <a:path w="1799" h="2721">
                <a:moveTo>
                  <a:pt x="1799" y="804"/>
                </a:moveTo>
                <a:lnTo>
                  <a:pt x="1799" y="2721"/>
                </a:lnTo>
                <a:lnTo>
                  <a:pt x="0" y="1918"/>
                </a:lnTo>
                <a:lnTo>
                  <a:pt x="0" y="0"/>
                </a:lnTo>
                <a:lnTo>
                  <a:pt x="1799" y="804"/>
                </a:lnTo>
                <a:close/>
              </a:path>
            </a:pathLst>
          </a:custGeom>
          <a:solidFill>
            <a:srgbClr val="D2977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cxnSp>
        <p:nvCxnSpPr>
          <p:cNvPr id="13" name="Straight Connector 12"/>
          <p:cNvCxnSpPr/>
          <p:nvPr userDrawn="1"/>
        </p:nvCxnSpPr>
        <p:spPr>
          <a:xfrm>
            <a:off x="848071" y="1272307"/>
            <a:ext cx="8295929"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Text Placeholder 22"/>
          <p:cNvSpPr>
            <a:spLocks noGrp="1"/>
          </p:cNvSpPr>
          <p:nvPr>
            <p:ph type="body" sz="quarter" idx="11"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01</a:t>
            </a:r>
          </a:p>
        </p:txBody>
      </p:sp>
      <p:sp>
        <p:nvSpPr>
          <p:cNvPr id="15" name="Slide Number Placeholder 4"/>
          <p:cNvSpPr>
            <a:spLocks noGrp="1"/>
          </p:cNvSpPr>
          <p:nvPr>
            <p:ph type="sldNum" sz="quarter" idx="13"/>
          </p:nvPr>
        </p:nvSpPr>
        <p:spPr>
          <a:xfrm>
            <a:off x="8490348" y="6369845"/>
            <a:ext cx="487559" cy="246221"/>
          </a:xfrm>
        </p:spPr>
        <p:txBody>
          <a:bodyPr/>
          <a:lstStyle/>
          <a:p>
            <a:pPr defTabSz="685800" fontAlgn="auto">
              <a:spcBef>
                <a:spcPts val="0"/>
              </a:spcBef>
              <a:spcAft>
                <a:spcPts val="0"/>
              </a:spcAft>
              <a:defRPr/>
            </a:pPr>
            <a:r>
              <a:rPr lang="fr-FR">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‹N°›</a:t>
            </a:fld>
            <a:endParaRPr lang="fr-FR" dirty="0">
              <a:solidFill>
                <a:srgbClr val="D89E72"/>
              </a:solidFill>
            </a:endParaRPr>
          </a:p>
        </p:txBody>
      </p:sp>
      <p:sp>
        <p:nvSpPr>
          <p:cNvPr id="17"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D89E72"/>
                </a:solidFill>
                <a:effectLst/>
                <a:uLnTx/>
                <a:uFillTx/>
                <a:latin typeface="Soho Gothic Pro"/>
                <a:ea typeface="+mn-ea"/>
                <a:cs typeface="+mn-cs"/>
              </a:rPr>
              <a:t> </a:t>
            </a:r>
            <a:r>
              <a:rPr kumimoji="0" lang="fr-FR" sz="750" b="1" i="0" u="none" strike="noStrike" kern="1200" cap="none" spc="0" normalizeH="0" baseline="0" noProof="0" dirty="0">
                <a:ln>
                  <a:noFill/>
                </a:ln>
                <a:solidFill>
                  <a:srgbClr val="D89E72"/>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D89E72"/>
              </a:solidFill>
              <a:effectLst/>
              <a:uLnTx/>
              <a:uFillTx/>
              <a:latin typeface="Soho Gothic Pro"/>
              <a:ea typeface="+mn-ea"/>
              <a:cs typeface="+mn-cs"/>
            </a:endParaRPr>
          </a:p>
        </p:txBody>
      </p:sp>
    </p:spTree>
    <p:extLst>
      <p:ext uri="{BB962C8B-B14F-4D97-AF65-F5344CB8AC3E}">
        <p14:creationId xmlns:p14="http://schemas.microsoft.com/office/powerpoint/2010/main" val="4030898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SELECTION_Colonnes">
    <p:spTree>
      <p:nvGrpSpPr>
        <p:cNvPr id="1" name=""/>
        <p:cNvGrpSpPr/>
        <p:nvPr/>
      </p:nvGrpSpPr>
      <p:grpSpPr>
        <a:xfrm>
          <a:off x="0" y="0"/>
          <a:ext cx="0" cy="0"/>
          <a:chOff x="0" y="0"/>
          <a:chExt cx="0" cy="0"/>
        </a:xfrm>
      </p:grpSpPr>
      <p:sp>
        <p:nvSpPr>
          <p:cNvPr id="11" name="Freeform 6"/>
          <p:cNvSpPr>
            <a:spLocks/>
          </p:cNvSpPr>
          <p:nvPr userDrawn="1"/>
        </p:nvSpPr>
        <p:spPr bwMode="auto">
          <a:xfrm>
            <a:off x="0" y="393"/>
            <a:ext cx="907821" cy="1189884"/>
          </a:xfrm>
          <a:custGeom>
            <a:avLst/>
            <a:gdLst>
              <a:gd name="T0" fmla="*/ 0 w 1473"/>
              <a:gd name="T1" fmla="*/ 0 h 1448"/>
              <a:gd name="T2" fmla="*/ 0 w 1473"/>
              <a:gd name="T3" fmla="*/ 1448 h 1448"/>
              <a:gd name="T4" fmla="*/ 1473 w 1473"/>
              <a:gd name="T5" fmla="*/ 771 h 1448"/>
              <a:gd name="T6" fmla="*/ 1473 w 1473"/>
              <a:gd name="T7" fmla="*/ 0 h 1448"/>
              <a:gd name="T8" fmla="*/ 0 w 1473"/>
              <a:gd name="T9" fmla="*/ 0 h 1448"/>
            </a:gdLst>
            <a:ahLst/>
            <a:cxnLst>
              <a:cxn ang="0">
                <a:pos x="T0" y="T1"/>
              </a:cxn>
              <a:cxn ang="0">
                <a:pos x="T2" y="T3"/>
              </a:cxn>
              <a:cxn ang="0">
                <a:pos x="T4" y="T5"/>
              </a:cxn>
              <a:cxn ang="0">
                <a:pos x="T6" y="T7"/>
              </a:cxn>
              <a:cxn ang="0">
                <a:pos x="T8" y="T9"/>
              </a:cxn>
            </a:cxnLst>
            <a:rect l="0" t="0" r="r" b="b"/>
            <a:pathLst>
              <a:path w="1473" h="1448">
                <a:moveTo>
                  <a:pt x="0" y="0"/>
                </a:moveTo>
                <a:lnTo>
                  <a:pt x="0" y="1448"/>
                </a:lnTo>
                <a:lnTo>
                  <a:pt x="1473" y="771"/>
                </a:lnTo>
                <a:lnTo>
                  <a:pt x="1473" y="0"/>
                </a:lnTo>
                <a:lnTo>
                  <a:pt x="0" y="0"/>
                </a:lnTo>
                <a:close/>
              </a:path>
            </a:pathLst>
          </a:custGeom>
          <a:solidFill>
            <a:schemeClr val="accent2"/>
          </a:solidFill>
          <a:ln>
            <a:solidFill>
              <a:schemeClr val="accent2"/>
            </a:solid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424F5F"/>
              </a:solidFill>
              <a:effectLst/>
              <a:uLnTx/>
              <a:uFillTx/>
              <a:latin typeface="Soho Gothic Pro Light"/>
              <a:ea typeface="+mn-ea"/>
              <a:cs typeface="+mn-cs"/>
            </a:endParaRPr>
          </a:p>
        </p:txBody>
      </p:sp>
      <p:sp>
        <p:nvSpPr>
          <p:cNvPr id="2" name="Title 1"/>
          <p:cNvSpPr>
            <a:spLocks noGrp="1"/>
          </p:cNvSpPr>
          <p:nvPr>
            <p:ph type="title" hasCustomPrompt="1"/>
          </p:nvPr>
        </p:nvSpPr>
        <p:spPr/>
        <p:txBody>
          <a:bodyPr/>
          <a:lstStyle/>
          <a:p>
            <a:r>
              <a:rPr lang="fr-FR" noProof="0" dirty="0"/>
              <a:t>Titre</a:t>
            </a:r>
            <a:endParaRPr lang="en-US" dirty="0"/>
          </a:p>
        </p:txBody>
      </p:sp>
      <p:sp>
        <p:nvSpPr>
          <p:cNvPr id="8" name="Text Placeholder 9"/>
          <p:cNvSpPr>
            <a:spLocks noGrp="1"/>
          </p:cNvSpPr>
          <p:nvPr>
            <p:ph type="body" sz="quarter" idx="10" hasCustomPrompt="1"/>
          </p:nvPr>
        </p:nvSpPr>
        <p:spPr>
          <a:xfrm>
            <a:off x="681571" y="962689"/>
            <a:ext cx="3752207" cy="806155"/>
          </a:xfrm>
          <a:noFill/>
        </p:spPr>
        <p:txBody>
          <a:bodyPr bIns="144000" anchor="t">
            <a:noAutofit/>
          </a:bodyPr>
          <a:lstStyle>
            <a:lvl1pPr>
              <a:spcAft>
                <a:spcPts val="0"/>
              </a:spcAft>
              <a:tabLst>
                <a:tab pos="0" algn="l"/>
              </a:tabLst>
              <a:defRPr sz="1500" baseline="0">
                <a:solidFill>
                  <a:schemeClr val="tx1"/>
                </a:solidFill>
              </a:defRPr>
            </a:lvl1pPr>
          </a:lstStyle>
          <a:p>
            <a:pPr lvl="0"/>
            <a:r>
              <a:rPr lang="fr-FR" dirty="0"/>
              <a:t>Titre</a:t>
            </a:r>
          </a:p>
          <a:p>
            <a:pPr lvl="0"/>
            <a:r>
              <a:rPr lang="fr-FR" dirty="0"/>
              <a:t>Sur 2 lignes</a:t>
            </a:r>
            <a:endParaRPr lang="en-US" dirty="0"/>
          </a:p>
        </p:txBody>
      </p:sp>
      <p:sp>
        <p:nvSpPr>
          <p:cNvPr id="9" name="Content Placeholder 2"/>
          <p:cNvSpPr>
            <a:spLocks noGrp="1"/>
          </p:cNvSpPr>
          <p:nvPr>
            <p:ph idx="11" hasCustomPrompt="1"/>
          </p:nvPr>
        </p:nvSpPr>
        <p:spPr>
          <a:xfrm>
            <a:off x="681570" y="1880925"/>
            <a:ext cx="3752207" cy="4351338"/>
          </a:xfrm>
        </p:spPr>
        <p:txBody>
          <a:body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0" name="Text Placeholder 9"/>
          <p:cNvSpPr>
            <a:spLocks noGrp="1"/>
          </p:cNvSpPr>
          <p:nvPr>
            <p:ph type="body" sz="quarter" idx="12" hasCustomPrompt="1"/>
          </p:nvPr>
        </p:nvSpPr>
        <p:spPr>
          <a:xfrm>
            <a:off x="4660806" y="962689"/>
            <a:ext cx="3752207" cy="806155"/>
          </a:xfrm>
          <a:noFill/>
        </p:spPr>
        <p:txBody>
          <a:bodyPr bIns="144000" anchor="t">
            <a:noAutofit/>
          </a:bodyPr>
          <a:lstStyle>
            <a:lvl1pPr>
              <a:spcAft>
                <a:spcPts val="0"/>
              </a:spcAft>
              <a:tabLst>
                <a:tab pos="0" algn="l"/>
              </a:tabLst>
              <a:defRPr sz="1500" baseline="0">
                <a:solidFill>
                  <a:schemeClr val="tx1"/>
                </a:solidFill>
              </a:defRPr>
            </a:lvl1pPr>
          </a:lstStyle>
          <a:p>
            <a:pPr lvl="0"/>
            <a:r>
              <a:rPr lang="fr-FR" dirty="0"/>
              <a:t>Titre</a:t>
            </a:r>
          </a:p>
          <a:p>
            <a:pPr lvl="0"/>
            <a:r>
              <a:rPr lang="fr-FR" dirty="0"/>
              <a:t>Sur 2 lignes</a:t>
            </a:r>
            <a:endParaRPr lang="en-US" dirty="0"/>
          </a:p>
        </p:txBody>
      </p:sp>
      <p:sp>
        <p:nvSpPr>
          <p:cNvPr id="14" name="Content Placeholder 2"/>
          <p:cNvSpPr>
            <a:spLocks noGrp="1"/>
          </p:cNvSpPr>
          <p:nvPr>
            <p:ph idx="13" hasCustomPrompt="1"/>
          </p:nvPr>
        </p:nvSpPr>
        <p:spPr>
          <a:xfrm>
            <a:off x="4660805" y="1880925"/>
            <a:ext cx="3752207" cy="4351338"/>
          </a:xfrm>
        </p:spPr>
        <p:txBody>
          <a:body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15" name="Text Placeholder 22"/>
          <p:cNvSpPr>
            <a:spLocks noGrp="1"/>
          </p:cNvSpPr>
          <p:nvPr>
            <p:ph type="body" sz="quarter" idx="14" hasCustomPrompt="1"/>
          </p:nvPr>
        </p:nvSpPr>
        <p:spPr>
          <a:xfrm>
            <a:off x="110313" y="88900"/>
            <a:ext cx="685800" cy="685800"/>
          </a:xfrm>
        </p:spPr>
        <p:txBody>
          <a:bodyPr anchor="ctr">
            <a:normAutofit/>
          </a:bodyPr>
          <a:lstStyle>
            <a:lvl1pPr algn="ctr">
              <a:defRPr sz="2250">
                <a:solidFill>
                  <a:schemeClr val="bg1"/>
                </a:solidFill>
              </a:defRPr>
            </a:lvl1pPr>
          </a:lstStyle>
          <a:p>
            <a:pPr lvl="0"/>
            <a:r>
              <a:rPr lang="en-US" dirty="0"/>
              <a:t>01</a:t>
            </a:r>
          </a:p>
        </p:txBody>
      </p:sp>
      <p:sp>
        <p:nvSpPr>
          <p:cNvPr id="16" name="Slide Number Placeholder 4"/>
          <p:cNvSpPr>
            <a:spLocks noGrp="1"/>
          </p:cNvSpPr>
          <p:nvPr>
            <p:ph type="sldNum" sz="quarter" idx="16"/>
          </p:nvPr>
        </p:nvSpPr>
        <p:spPr>
          <a:xfrm>
            <a:off x="8490348" y="6369845"/>
            <a:ext cx="487559" cy="246221"/>
          </a:xfrm>
        </p:spPr>
        <p:txBody>
          <a:bodyPr/>
          <a:lstStyle/>
          <a:p>
            <a:pPr defTabSz="685800" fontAlgn="auto">
              <a:spcBef>
                <a:spcPts val="0"/>
              </a:spcBef>
              <a:spcAft>
                <a:spcPts val="0"/>
              </a:spcAft>
              <a:defRPr/>
            </a:pPr>
            <a:r>
              <a:rPr lang="fr-FR">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‹N°›</a:t>
            </a:fld>
            <a:endParaRPr lang="fr-FR" dirty="0">
              <a:solidFill>
                <a:srgbClr val="D89E72"/>
              </a:solidFill>
            </a:endParaRPr>
          </a:p>
        </p:txBody>
      </p:sp>
      <p:sp>
        <p:nvSpPr>
          <p:cNvPr id="17" name="Slide Number Placeholder 4"/>
          <p:cNvSpPr txBox="1">
            <a:spLocks/>
          </p:cNvSpPr>
          <p:nvPr userDrawn="1"/>
        </p:nvSpPr>
        <p:spPr>
          <a:xfrm>
            <a:off x="8372713" y="6369845"/>
            <a:ext cx="86915" cy="246221"/>
          </a:xfrm>
          <a:prstGeom prst="rect">
            <a:avLst/>
          </a:prstGeom>
          <a:solidFill>
            <a:schemeClr val="bg1"/>
          </a:solidFill>
        </p:spPr>
        <p:txBody>
          <a:bodyPr vert="horz" wrap="none" lIns="68580" tIns="34290" rIns="68580" bIns="34290" rtlCol="0" anchor="ctr"/>
          <a:lstStyle>
            <a:defPPr>
              <a:defRPr lang="fr-FR"/>
            </a:defPPr>
            <a:lvl1pPr marL="0" algn="r" defTabSz="914400" rtl="0" eaLnBrk="1" latinLnBrk="0" hangingPunct="1">
              <a:defRPr lang="en-US" sz="1000" b="1" kern="1200" smtClean="0">
                <a:solidFill>
                  <a:schemeClr val="accent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D89E72"/>
                </a:solidFill>
                <a:effectLst/>
                <a:uLnTx/>
                <a:uFillTx/>
                <a:latin typeface="Soho Gothic Pro"/>
                <a:ea typeface="+mn-ea"/>
                <a:cs typeface="+mn-cs"/>
              </a:rPr>
              <a:t> </a:t>
            </a:r>
            <a:r>
              <a:rPr kumimoji="0" lang="fr-FR" sz="750" b="1" i="0" u="none" strike="noStrike" kern="1200" cap="none" spc="0" normalizeH="0" baseline="0" noProof="0" dirty="0">
                <a:ln>
                  <a:noFill/>
                </a:ln>
                <a:solidFill>
                  <a:srgbClr val="D89E72"/>
                </a:solidFill>
                <a:effectLst/>
                <a:uLnTx/>
                <a:uFillTx/>
                <a:latin typeface="Soho Gothic Pro"/>
                <a:ea typeface="+mn-ea"/>
                <a:cs typeface="Arial" panose="020B0604020202020204" pitchFamily="34" charset="0"/>
              </a:rPr>
              <a:t>– </a:t>
            </a:r>
            <a:endParaRPr kumimoji="0" lang="fr-FR" sz="750" b="1" i="0" u="none" strike="noStrike" kern="1200" cap="none" spc="0" normalizeH="0" baseline="0" noProof="0" dirty="0">
              <a:ln>
                <a:noFill/>
              </a:ln>
              <a:solidFill>
                <a:srgbClr val="D89E72"/>
              </a:solidFill>
              <a:effectLst/>
              <a:uLnTx/>
              <a:uFillTx/>
              <a:latin typeface="Soho Gothic Pro"/>
              <a:ea typeface="+mn-ea"/>
              <a:cs typeface="+mn-cs"/>
            </a:endParaRPr>
          </a:p>
        </p:txBody>
      </p:sp>
    </p:spTree>
    <p:extLst>
      <p:ext uri="{BB962C8B-B14F-4D97-AF65-F5344CB8AC3E}">
        <p14:creationId xmlns:p14="http://schemas.microsoft.com/office/powerpoint/2010/main" val="5838819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theme" Target="../theme/theme2.xml"/><Relationship Id="rId3" Type="http://schemas.openxmlformats.org/officeDocument/2006/relationships/slideLayout" Target="../slideLayouts/slideLayout4.xml"/><Relationship Id="rId21" Type="http://schemas.openxmlformats.org/officeDocument/2006/relationships/image" Target="../media/image4.emf"/><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image" Target="../media/image2.emf"/><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6241489"/>
      </p:ext>
    </p:extLst>
  </p:cSld>
  <p:clrMap bg1="lt1" tx1="dk1" bg2="lt2" tx2="dk2" accent1="accent1" accent2="accent2" accent3="accent3" accent4="accent4" accent5="accent5" accent6="accent6" hlink="hlink" folHlink="folHlink"/>
  <p:sldLayoutIdLst>
    <p:sldLayoutId id="2147483680" r:id="rId1"/>
  </p:sldLayoutIdLst>
  <mc:AlternateContent xmlns:mc="http://schemas.openxmlformats.org/markup-compatibility/2006" xmlns:p14="http://schemas.microsoft.com/office/powerpoint/2010/main">
    <mc:Choice Requires="p14">
      <p:transition spd="med" p14:dur="650">
        <p:push/>
      </p:transition>
    </mc:Choice>
    <mc:Fallback xmlns="">
      <p:transition spd="med">
        <p:push/>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5" name="Picture 34"/>
          <p:cNvPicPr>
            <a:picLocks noChangeAspect="1"/>
          </p:cNvPicPr>
          <p:nvPr userDrawn="1"/>
        </p:nvPicPr>
        <p:blipFill rotWithShape="1">
          <a:blip r:embed="rId19" cstate="screen">
            <a:extLst>
              <a:ext uri="{28A0092B-C50C-407E-A947-70E740481C1C}">
                <a14:useLocalDpi xmlns:a14="http://schemas.microsoft.com/office/drawing/2010/main"/>
              </a:ext>
            </a:extLst>
          </a:blip>
          <a:srcRect r="4656" b="7672"/>
          <a:stretch/>
        </p:blipFill>
        <p:spPr>
          <a:xfrm>
            <a:off x="6270413" y="1466955"/>
            <a:ext cx="2871369" cy="5404362"/>
          </a:xfrm>
          <a:prstGeom prst="rect">
            <a:avLst/>
          </a:prstGeom>
        </p:spPr>
      </p:pic>
      <p:sp>
        <p:nvSpPr>
          <p:cNvPr id="7" name="Rectangle 6"/>
          <p:cNvSpPr/>
          <p:nvPr userDrawn="1"/>
        </p:nvSpPr>
        <p:spPr>
          <a:xfrm>
            <a:off x="239316" y="328613"/>
            <a:ext cx="8665369" cy="6200775"/>
          </a:xfrm>
          <a:prstGeom prst="rect">
            <a:avLst/>
          </a:prstGeom>
          <a:noFill/>
          <a:ln w="12700">
            <a:solidFill>
              <a:srgbClr val="798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6" name="Rectangle 5"/>
          <p:cNvSpPr/>
          <p:nvPr userDrawn="1"/>
        </p:nvSpPr>
        <p:spPr>
          <a:xfrm>
            <a:off x="6851927" y="6369845"/>
            <a:ext cx="2125980" cy="2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3" name="Text Placeholder 2"/>
          <p:cNvSpPr>
            <a:spLocks noGrp="1"/>
          </p:cNvSpPr>
          <p:nvPr>
            <p:ph type="body" idx="1"/>
          </p:nvPr>
        </p:nvSpPr>
        <p:spPr>
          <a:xfrm>
            <a:off x="681570" y="1880925"/>
            <a:ext cx="7886700" cy="4351338"/>
          </a:xfrm>
          <a:prstGeom prst="rect">
            <a:avLst/>
          </a:prstGeom>
        </p:spPr>
        <p:txBody>
          <a:bodyPr vert="horz" lIns="91440" tIns="45720" rIns="91440" bIns="45720" rtlCol="0">
            <a:normAutofit/>
          </a:bodyPr>
          <a:lstStyle/>
          <a:p>
            <a:pPr lvl="0"/>
            <a:r>
              <a:rPr lang="fr-FR" noProof="0" dirty="0"/>
              <a:t>Texte</a:t>
            </a:r>
          </a:p>
          <a:p>
            <a:pPr lvl="1"/>
            <a:r>
              <a:rPr lang="fr-FR" noProof="0" dirty="0"/>
              <a:t>Texte</a:t>
            </a:r>
          </a:p>
          <a:p>
            <a:pPr lvl="2"/>
            <a:r>
              <a:rPr lang="fr-FR" noProof="0" dirty="0"/>
              <a:t>Texte </a:t>
            </a:r>
          </a:p>
          <a:p>
            <a:pPr lvl="3"/>
            <a:r>
              <a:rPr lang="fr-FR" noProof="0" dirty="0"/>
              <a:t>Texte</a:t>
            </a:r>
          </a:p>
          <a:p>
            <a:pPr lvl="4"/>
            <a:r>
              <a:rPr lang="fr-FR" noProof="0" dirty="0"/>
              <a:t>Texte</a:t>
            </a:r>
          </a:p>
        </p:txBody>
      </p:sp>
      <p:sp>
        <p:nvSpPr>
          <p:cNvPr id="9" name="Rectangle 8"/>
          <p:cNvSpPr/>
          <p:nvPr userDrawn="1"/>
        </p:nvSpPr>
        <p:spPr>
          <a:xfrm>
            <a:off x="121444" y="6153151"/>
            <a:ext cx="1107281" cy="428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Soho Gothic Pro Light"/>
              <a:ea typeface="+mn-ea"/>
              <a:cs typeface="+mn-cs"/>
            </a:endParaRPr>
          </a:p>
        </p:txBody>
      </p:sp>
      <p:sp>
        <p:nvSpPr>
          <p:cNvPr id="2" name="Title Placeholder 1"/>
          <p:cNvSpPr>
            <a:spLocks noGrp="1"/>
          </p:cNvSpPr>
          <p:nvPr>
            <p:ph type="title"/>
          </p:nvPr>
        </p:nvSpPr>
        <p:spPr>
          <a:xfrm>
            <a:off x="1047772" y="223325"/>
            <a:ext cx="434734" cy="230832"/>
          </a:xfrm>
          <a:prstGeom prst="rect">
            <a:avLst/>
          </a:prstGeom>
          <a:solidFill>
            <a:schemeClr val="bg1"/>
          </a:solidFill>
        </p:spPr>
        <p:txBody>
          <a:bodyPr vert="horz" wrap="none" lIns="91440" tIns="45720" rIns="91440" bIns="45720" rtlCol="0" anchor="ctr">
            <a:spAutoFit/>
          </a:bodyPr>
          <a:lstStyle/>
          <a:p>
            <a:r>
              <a:rPr lang="fr-FR" dirty="0"/>
              <a:t>Titre</a:t>
            </a:r>
            <a:endParaRPr lang="en-US" dirty="0"/>
          </a:p>
        </p:txBody>
      </p:sp>
      <p:sp>
        <p:nvSpPr>
          <p:cNvPr id="5" name="Slide Number Placeholder 4"/>
          <p:cNvSpPr>
            <a:spLocks noGrp="1"/>
          </p:cNvSpPr>
          <p:nvPr>
            <p:ph type="sldNum" sz="quarter" idx="4"/>
          </p:nvPr>
        </p:nvSpPr>
        <p:spPr>
          <a:xfrm>
            <a:off x="8432007" y="6369845"/>
            <a:ext cx="545900" cy="246221"/>
          </a:xfrm>
          <a:prstGeom prst="rect">
            <a:avLst/>
          </a:prstGeom>
          <a:solidFill>
            <a:schemeClr val="bg1"/>
          </a:solidFill>
        </p:spPr>
        <p:txBody>
          <a:bodyPr vert="horz" wrap="none" lIns="91440" tIns="45720" rIns="91440" bIns="45720" rtlCol="0" anchor="ctr"/>
          <a:lstStyle>
            <a:lvl1pPr algn="r">
              <a:defRPr lang="en-US" sz="750" b="1" kern="1200" smtClean="0">
                <a:solidFill>
                  <a:schemeClr val="accent2"/>
                </a:solidFill>
                <a:latin typeface="+mj-lt"/>
                <a:ea typeface="+mn-ea"/>
                <a:cs typeface="+mn-cs"/>
              </a:defRPr>
            </a:lvl1pPr>
          </a:lstStyle>
          <a:p>
            <a:pPr defTabSz="685800" fontAlgn="auto">
              <a:spcBef>
                <a:spcPts val="0"/>
              </a:spcBef>
              <a:spcAft>
                <a:spcPts val="0"/>
              </a:spcAft>
              <a:defRPr/>
            </a:pPr>
            <a:r>
              <a:rPr lang="fr-FR">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‹N°›</a:t>
            </a:fld>
            <a:endParaRPr lang="fr-FR" dirty="0">
              <a:solidFill>
                <a:srgbClr val="D89E72"/>
              </a:solidFill>
            </a:endParaRPr>
          </a:p>
        </p:txBody>
      </p:sp>
      <p:pic>
        <p:nvPicPr>
          <p:cNvPr id="11" name="Picture 9">
            <a:extLst>
              <a:ext uri="{FF2B5EF4-FFF2-40B4-BE49-F238E27FC236}">
                <a16:creationId xmlns:a16="http://schemas.microsoft.com/office/drawing/2014/main" id="{86A1C4DA-D043-4341-A5CB-2F3EC937E285}"/>
              </a:ext>
            </a:extLst>
          </p:cNvPr>
          <p:cNvPicPr>
            <a:picLocks noChangeAspect="1"/>
          </p:cNvPicPr>
          <p:nvPr userDrawn="1"/>
        </p:nvPicPr>
        <p:blipFill>
          <a:blip r:embed="rId20" cstate="screen">
            <a:extLst>
              <a:ext uri="{28A0092B-C50C-407E-A947-70E740481C1C}">
                <a14:useLocalDpi xmlns:a14="http://schemas.microsoft.com/office/drawing/2010/main"/>
              </a:ext>
            </a:extLst>
          </a:blip>
          <a:stretch>
            <a:fillRect/>
          </a:stretch>
        </p:blipFill>
        <p:spPr>
          <a:xfrm>
            <a:off x="237442" y="6309320"/>
            <a:ext cx="991283" cy="251553"/>
          </a:xfrm>
          <a:prstGeom prst="rect">
            <a:avLst/>
          </a:prstGeom>
        </p:spPr>
      </p:pic>
    </p:spTree>
    <p:extLst>
      <p:ext uri="{BB962C8B-B14F-4D97-AF65-F5344CB8AC3E}">
        <p14:creationId xmlns:p14="http://schemas.microsoft.com/office/powerpoint/2010/main" val="4067046779"/>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 id="2147484498" r:id="rId12"/>
    <p:sldLayoutId id="2147484499" r:id="rId13"/>
    <p:sldLayoutId id="2147484500" r:id="rId14"/>
    <p:sldLayoutId id="2147484501" r:id="rId15"/>
    <p:sldLayoutId id="2147484502" r:id="rId16"/>
    <p:sldLayoutId id="2147484503" r:id="rId17"/>
  </p:sldLayoutIdLst>
  <p:hf hdr="0" dt="0"/>
  <p:txStyles>
    <p:titleStyle>
      <a:lvl1pPr algn="l" defTabSz="685800" rtl="0" eaLnBrk="1" latinLnBrk="0" hangingPunct="1">
        <a:lnSpc>
          <a:spcPct val="100000"/>
        </a:lnSpc>
        <a:spcBef>
          <a:spcPct val="0"/>
        </a:spcBef>
        <a:buNone/>
        <a:defRPr sz="900" b="1"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0"/>
        </a:spcAft>
        <a:buFont typeface="Arial" panose="020B0604020202020204" pitchFamily="34" charset="0"/>
        <a:buNone/>
        <a:defRPr sz="1200" b="1" kern="1200">
          <a:solidFill>
            <a:schemeClr val="accent2"/>
          </a:solidFill>
          <a:latin typeface="+mj-lt"/>
          <a:ea typeface="+mn-ea"/>
          <a:cs typeface="+mn-cs"/>
        </a:defRPr>
      </a:lvl1pPr>
      <a:lvl2pPr marL="133350" indent="-133350" algn="l" defTabSz="685800" rtl="0" eaLnBrk="1" latinLnBrk="0" hangingPunct="1">
        <a:lnSpc>
          <a:spcPct val="100000"/>
        </a:lnSpc>
        <a:spcBef>
          <a:spcPts val="375"/>
        </a:spcBef>
        <a:buFontTx/>
        <a:buBlip>
          <a:blip r:embed="rId21"/>
        </a:buBlip>
        <a:defRPr sz="1050" kern="1200">
          <a:solidFill>
            <a:schemeClr val="tx1"/>
          </a:solidFill>
          <a:latin typeface="+mn-lt"/>
          <a:ea typeface="+mn-ea"/>
          <a:cs typeface="+mn-cs"/>
        </a:defRPr>
      </a:lvl2pPr>
      <a:lvl3pPr marL="138113" indent="0" algn="l" defTabSz="685800" rtl="0" eaLnBrk="1" latinLnBrk="0" hangingPunct="1">
        <a:lnSpc>
          <a:spcPct val="90000"/>
        </a:lnSpc>
        <a:spcBef>
          <a:spcPts val="375"/>
        </a:spcBef>
        <a:buFont typeface="Arial" panose="020B0604020202020204" pitchFamily="34" charset="0"/>
        <a:buNone/>
        <a:defRPr sz="1050" i="1" kern="1200" baseline="0">
          <a:solidFill>
            <a:schemeClr val="tx1"/>
          </a:solidFill>
          <a:latin typeface="+mn-lt"/>
          <a:ea typeface="+mn-ea"/>
          <a:cs typeface="+mn-cs"/>
        </a:defRPr>
      </a:lvl3pPr>
      <a:lvl4pPr marL="271463" indent="-123825" algn="l" defTabSz="685800" rtl="0" eaLnBrk="1" latinLnBrk="0" hangingPunct="1">
        <a:lnSpc>
          <a:spcPct val="90000"/>
        </a:lnSpc>
        <a:spcBef>
          <a:spcPts val="375"/>
        </a:spcBef>
        <a:buFont typeface="Soho Gothic Pro Light" panose="020B0303030504020204" pitchFamily="34" charset="0"/>
        <a:buChar char="–"/>
        <a:defRPr sz="1050" kern="1200">
          <a:solidFill>
            <a:schemeClr val="tx1"/>
          </a:solidFill>
          <a:latin typeface="+mn-lt"/>
          <a:ea typeface="+mn-ea"/>
          <a:cs typeface="+mn-cs"/>
        </a:defRPr>
      </a:lvl4pPr>
      <a:lvl5pPr marL="414338" indent="-128588" algn="l" defTabSz="685800" rtl="0" eaLnBrk="1" latinLnBrk="0" hangingPunct="1">
        <a:lnSpc>
          <a:spcPct val="90000"/>
        </a:lnSpc>
        <a:spcBef>
          <a:spcPts val="375"/>
        </a:spcBef>
        <a:buFont typeface="Soho Gothic Pro Light" panose="020B0303030504020204" pitchFamily="34" charset="0"/>
        <a:buChar char="–"/>
        <a:defRPr sz="1050" i="1" kern="12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Connecteur droit 64">
            <a:extLst>
              <a:ext uri="{FF2B5EF4-FFF2-40B4-BE49-F238E27FC236}">
                <a16:creationId xmlns:a16="http://schemas.microsoft.com/office/drawing/2014/main" id="{C5613CC6-6417-4FDF-B014-10CDFA20E79F}"/>
              </a:ext>
            </a:extLst>
          </p:cNvPr>
          <p:cNvCxnSpPr/>
          <p:nvPr/>
        </p:nvCxnSpPr>
        <p:spPr>
          <a:xfrm>
            <a:off x="8272444" y="2905900"/>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2" name="Connecteur droit 51">
            <a:extLst>
              <a:ext uri="{FF2B5EF4-FFF2-40B4-BE49-F238E27FC236}">
                <a16:creationId xmlns:a16="http://schemas.microsoft.com/office/drawing/2014/main" id="{DF77167B-9FD7-44F2-8696-4F9CFD6159B0}"/>
              </a:ext>
            </a:extLst>
          </p:cNvPr>
          <p:cNvCxnSpPr/>
          <p:nvPr/>
        </p:nvCxnSpPr>
        <p:spPr>
          <a:xfrm>
            <a:off x="5603820" y="2903157"/>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Connecteur droit 48">
            <a:extLst>
              <a:ext uri="{FF2B5EF4-FFF2-40B4-BE49-F238E27FC236}">
                <a16:creationId xmlns:a16="http://schemas.microsoft.com/office/drawing/2014/main" id="{11CCADE1-7859-41F5-8A2C-16C94C4D1A00}"/>
              </a:ext>
            </a:extLst>
          </p:cNvPr>
          <p:cNvCxnSpPr/>
          <p:nvPr/>
        </p:nvCxnSpPr>
        <p:spPr>
          <a:xfrm>
            <a:off x="2697480" y="2924944"/>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07D250EA-27B7-4738-93EB-B322F6DA7AFD}"/>
              </a:ext>
            </a:extLst>
          </p:cNvPr>
          <p:cNvCxnSpPr/>
          <p:nvPr/>
        </p:nvCxnSpPr>
        <p:spPr>
          <a:xfrm>
            <a:off x="3589020" y="2948234"/>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Connecteur droit 50">
            <a:extLst>
              <a:ext uri="{FF2B5EF4-FFF2-40B4-BE49-F238E27FC236}">
                <a16:creationId xmlns:a16="http://schemas.microsoft.com/office/drawing/2014/main" id="{10A11C8A-CCBC-4C45-AD54-CD4E084B7938}"/>
              </a:ext>
            </a:extLst>
          </p:cNvPr>
          <p:cNvCxnSpPr/>
          <p:nvPr/>
        </p:nvCxnSpPr>
        <p:spPr>
          <a:xfrm>
            <a:off x="4670842" y="2948234"/>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F0F0E89C-11FD-4427-A0EE-8AA5E6F17CEC}"/>
              </a:ext>
            </a:extLst>
          </p:cNvPr>
          <p:cNvCxnSpPr/>
          <p:nvPr/>
        </p:nvCxnSpPr>
        <p:spPr>
          <a:xfrm>
            <a:off x="1817370" y="2910969"/>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Connecteur droit 45">
            <a:extLst>
              <a:ext uri="{FF2B5EF4-FFF2-40B4-BE49-F238E27FC236}">
                <a16:creationId xmlns:a16="http://schemas.microsoft.com/office/drawing/2014/main" id="{E24CC960-E26B-4CAD-92E6-D36E733745B0}"/>
              </a:ext>
            </a:extLst>
          </p:cNvPr>
          <p:cNvCxnSpPr/>
          <p:nvPr/>
        </p:nvCxnSpPr>
        <p:spPr>
          <a:xfrm>
            <a:off x="6412230" y="2913944"/>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Connecteur droit 46">
            <a:extLst>
              <a:ext uri="{FF2B5EF4-FFF2-40B4-BE49-F238E27FC236}">
                <a16:creationId xmlns:a16="http://schemas.microsoft.com/office/drawing/2014/main" id="{37D3D60A-E3E2-4F71-B596-A2BC6C391F39}"/>
              </a:ext>
            </a:extLst>
          </p:cNvPr>
          <p:cNvCxnSpPr/>
          <p:nvPr/>
        </p:nvCxnSpPr>
        <p:spPr>
          <a:xfrm>
            <a:off x="7372350" y="2910969"/>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D9385518-777D-4FA4-B841-142547A528DE}"/>
              </a:ext>
            </a:extLst>
          </p:cNvPr>
          <p:cNvCxnSpPr/>
          <p:nvPr/>
        </p:nvCxnSpPr>
        <p:spPr>
          <a:xfrm>
            <a:off x="1005840" y="2932866"/>
            <a:ext cx="0" cy="102715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re 1">
            <a:extLst>
              <a:ext uri="{FF2B5EF4-FFF2-40B4-BE49-F238E27FC236}">
                <a16:creationId xmlns:a16="http://schemas.microsoft.com/office/drawing/2014/main" id="{600FA04C-09EE-4441-BCAB-469D8E05FAE9}"/>
              </a:ext>
            </a:extLst>
          </p:cNvPr>
          <p:cNvSpPr>
            <a:spLocks noGrp="1"/>
          </p:cNvSpPr>
          <p:nvPr>
            <p:ph type="title"/>
          </p:nvPr>
        </p:nvSpPr>
        <p:spPr/>
        <p:txBody>
          <a:bodyPr/>
          <a:lstStyle/>
          <a:p>
            <a:endParaRPr lang="fr-FR"/>
          </a:p>
        </p:txBody>
      </p:sp>
      <p:sp>
        <p:nvSpPr>
          <p:cNvPr id="3" name="Espace réservé du texte 2">
            <a:extLst>
              <a:ext uri="{FF2B5EF4-FFF2-40B4-BE49-F238E27FC236}">
                <a16:creationId xmlns:a16="http://schemas.microsoft.com/office/drawing/2014/main" id="{5F6E9234-1E49-4387-A6CB-BC1BA7D51933}"/>
              </a:ext>
            </a:extLst>
          </p:cNvPr>
          <p:cNvSpPr>
            <a:spLocks noGrp="1"/>
          </p:cNvSpPr>
          <p:nvPr>
            <p:ph type="body" sz="quarter" idx="11"/>
          </p:nvPr>
        </p:nvSpPr>
        <p:spPr>
          <a:prstGeom prst="rect">
            <a:avLst/>
          </a:prstGeom>
        </p:spPr>
        <p:txBody>
          <a:bodyPr/>
          <a:lstStyle/>
          <a:p>
            <a:r>
              <a:rPr lang="fr-FR" dirty="0"/>
              <a:t>01</a:t>
            </a:r>
          </a:p>
        </p:txBody>
      </p:sp>
      <p:sp>
        <p:nvSpPr>
          <p:cNvPr id="6" name="Flèche : droite 5">
            <a:extLst>
              <a:ext uri="{FF2B5EF4-FFF2-40B4-BE49-F238E27FC236}">
                <a16:creationId xmlns:a16="http://schemas.microsoft.com/office/drawing/2014/main" id="{DF402F99-EE70-426A-B621-267EF76F0E20}"/>
              </a:ext>
            </a:extLst>
          </p:cNvPr>
          <p:cNvSpPr/>
          <p:nvPr/>
        </p:nvSpPr>
        <p:spPr>
          <a:xfrm>
            <a:off x="443688" y="3035735"/>
            <a:ext cx="8376779" cy="762000"/>
          </a:xfrm>
          <a:prstGeom prst="rightArrow">
            <a:avLst/>
          </a:prstGeom>
          <a:solidFill>
            <a:srgbClr val="DAEFC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fontAlgn="auto">
              <a:spcBef>
                <a:spcPts val="0"/>
              </a:spcBef>
              <a:spcAft>
                <a:spcPts val="0"/>
              </a:spcAft>
            </a:pPr>
            <a:endParaRPr lang="fr-FR" sz="1050" b="0" dirty="0" err="1">
              <a:solidFill>
                <a:srgbClr val="424F5F"/>
              </a:solidFill>
              <a:latin typeface="Soho Gothic Pro Light"/>
            </a:endParaRPr>
          </a:p>
        </p:txBody>
      </p:sp>
      <p:sp>
        <p:nvSpPr>
          <p:cNvPr id="9" name="ZoneTexte 8">
            <a:extLst>
              <a:ext uri="{FF2B5EF4-FFF2-40B4-BE49-F238E27FC236}">
                <a16:creationId xmlns:a16="http://schemas.microsoft.com/office/drawing/2014/main" id="{B26CDF99-A1F8-4AB7-9801-C764AC40BEED}"/>
              </a:ext>
            </a:extLst>
          </p:cNvPr>
          <p:cNvSpPr txBox="1"/>
          <p:nvPr/>
        </p:nvSpPr>
        <p:spPr>
          <a:xfrm>
            <a:off x="3111123" y="744687"/>
            <a:ext cx="2921753" cy="300082"/>
          </a:xfrm>
          <a:prstGeom prst="rect">
            <a:avLst/>
          </a:prstGeom>
          <a:solidFill>
            <a:srgbClr val="6CA09A"/>
          </a:solidFill>
          <a:ln>
            <a:noFill/>
          </a:ln>
        </p:spPr>
        <p:txBody>
          <a:bodyPr wrap="square" rtlCol="0">
            <a:spAutoFit/>
          </a:bodyPr>
          <a:lstStyle>
            <a:defPPr>
              <a:defRPr lang="fr-FR"/>
            </a:defPPr>
            <a:lvl1pPr algn="ctr" defTabSz="685800" fontAlgn="auto">
              <a:spcBef>
                <a:spcPts val="0"/>
              </a:spcBef>
              <a:spcAft>
                <a:spcPts val="0"/>
              </a:spcAft>
              <a:defRPr sz="1350">
                <a:latin typeface="Soho Gothic Pro Light"/>
                <a:cs typeface="+mn-cs"/>
              </a:defRPr>
            </a:lvl1pPr>
          </a:lstStyle>
          <a:p>
            <a:r>
              <a:rPr lang="fr-FR" dirty="0"/>
              <a:t>IMMOBILIER NEUF</a:t>
            </a:r>
          </a:p>
        </p:txBody>
      </p:sp>
      <p:sp>
        <p:nvSpPr>
          <p:cNvPr id="19" name="ZoneTexte 18">
            <a:extLst>
              <a:ext uri="{FF2B5EF4-FFF2-40B4-BE49-F238E27FC236}">
                <a16:creationId xmlns:a16="http://schemas.microsoft.com/office/drawing/2014/main" id="{CC48D053-D025-4BED-A4D1-40CF81F157B2}"/>
              </a:ext>
            </a:extLst>
          </p:cNvPr>
          <p:cNvSpPr txBox="1"/>
          <p:nvPr/>
        </p:nvSpPr>
        <p:spPr>
          <a:xfrm>
            <a:off x="3111123" y="5170884"/>
            <a:ext cx="2921754" cy="300082"/>
          </a:xfrm>
          <a:prstGeom prst="rect">
            <a:avLst/>
          </a:prstGeom>
          <a:solidFill>
            <a:srgbClr val="D89E72"/>
          </a:solidFill>
          <a:ln>
            <a:noFill/>
          </a:ln>
        </p:spPr>
        <p:txBody>
          <a:bodyPr wrap="square" rtlCol="0">
            <a:spAutoFit/>
          </a:bodyPr>
          <a:lstStyle>
            <a:defPPr>
              <a:defRPr lang="fr-FR"/>
            </a:defPPr>
            <a:lvl1pPr algn="ctr">
              <a:defRPr b="1">
                <a:solidFill>
                  <a:schemeClr val="accent6">
                    <a:lumMod val="75000"/>
                  </a:schemeClr>
                </a:solidFill>
              </a:defRPr>
            </a:lvl1pPr>
          </a:lstStyle>
          <a:p>
            <a:pPr defTabSz="685800" fontAlgn="auto">
              <a:spcBef>
                <a:spcPts val="0"/>
              </a:spcBef>
              <a:spcAft>
                <a:spcPts val="0"/>
              </a:spcAft>
            </a:pPr>
            <a:r>
              <a:rPr lang="fr-FR" sz="1350" dirty="0">
                <a:solidFill>
                  <a:schemeClr val="bg1"/>
                </a:solidFill>
                <a:latin typeface="Soho Gothic Pro Light"/>
                <a:cs typeface="+mn-cs"/>
              </a:rPr>
              <a:t>IMMOBILIER ANCIEN</a:t>
            </a:r>
          </a:p>
        </p:txBody>
      </p:sp>
      <p:sp>
        <p:nvSpPr>
          <p:cNvPr id="27" name="ZoneTexte 26">
            <a:extLst>
              <a:ext uri="{FF2B5EF4-FFF2-40B4-BE49-F238E27FC236}">
                <a16:creationId xmlns:a16="http://schemas.microsoft.com/office/drawing/2014/main" id="{783AE0DE-8657-4B0E-92BA-74CEEDCB3E1C}"/>
              </a:ext>
            </a:extLst>
          </p:cNvPr>
          <p:cNvSpPr txBox="1"/>
          <p:nvPr/>
        </p:nvSpPr>
        <p:spPr>
          <a:xfrm>
            <a:off x="1484452" y="3266694"/>
            <a:ext cx="752475" cy="300082"/>
          </a:xfrm>
          <a:prstGeom prst="rect">
            <a:avLst/>
          </a:prstGeom>
          <a:noFill/>
        </p:spPr>
        <p:txBody>
          <a:bodyPr wrap="square" rtlCol="0">
            <a:spAutoFit/>
          </a:bodyPr>
          <a:lstStyle/>
          <a:p>
            <a:pPr algn="ctr" defTabSz="685800" fontAlgn="auto">
              <a:spcBef>
                <a:spcPts val="0"/>
              </a:spcBef>
              <a:spcAft>
                <a:spcPts val="0"/>
              </a:spcAft>
            </a:pPr>
            <a:r>
              <a:rPr lang="fr-FR" sz="1350" dirty="0">
                <a:solidFill>
                  <a:srgbClr val="79838D">
                    <a:lumMod val="75000"/>
                  </a:srgbClr>
                </a:solidFill>
                <a:latin typeface="Soho Gothic Pro Light"/>
                <a:cs typeface="+mn-cs"/>
              </a:rPr>
              <a:t>2016</a:t>
            </a:r>
          </a:p>
        </p:txBody>
      </p:sp>
      <p:sp>
        <p:nvSpPr>
          <p:cNvPr id="28" name="ZoneTexte 27">
            <a:extLst>
              <a:ext uri="{FF2B5EF4-FFF2-40B4-BE49-F238E27FC236}">
                <a16:creationId xmlns:a16="http://schemas.microsoft.com/office/drawing/2014/main" id="{301FBDCC-C6DA-4003-B84A-981CC284094E}"/>
              </a:ext>
            </a:extLst>
          </p:cNvPr>
          <p:cNvSpPr txBox="1"/>
          <p:nvPr/>
        </p:nvSpPr>
        <p:spPr>
          <a:xfrm>
            <a:off x="3237887" y="3270108"/>
            <a:ext cx="752475" cy="300082"/>
          </a:xfrm>
          <a:prstGeom prst="rect">
            <a:avLst/>
          </a:prstGeom>
          <a:noFill/>
        </p:spPr>
        <p:txBody>
          <a:bodyPr wrap="square" rtlCol="0">
            <a:spAutoFit/>
          </a:bodyPr>
          <a:lstStyle/>
          <a:p>
            <a:pPr algn="ctr" defTabSz="685800" fontAlgn="auto">
              <a:spcBef>
                <a:spcPts val="0"/>
              </a:spcBef>
              <a:spcAft>
                <a:spcPts val="0"/>
              </a:spcAft>
            </a:pPr>
            <a:r>
              <a:rPr lang="fr-FR" sz="1350" dirty="0">
                <a:solidFill>
                  <a:srgbClr val="C00000"/>
                </a:solidFill>
                <a:latin typeface="Soho Gothic Pro Light"/>
                <a:cs typeface="+mn-cs"/>
              </a:rPr>
              <a:t>2022</a:t>
            </a:r>
          </a:p>
        </p:txBody>
      </p:sp>
      <p:sp>
        <p:nvSpPr>
          <p:cNvPr id="30" name="ZoneTexte 29">
            <a:extLst>
              <a:ext uri="{FF2B5EF4-FFF2-40B4-BE49-F238E27FC236}">
                <a16:creationId xmlns:a16="http://schemas.microsoft.com/office/drawing/2014/main" id="{5A480B7E-6E83-4C47-917F-FBE01B16AA34}"/>
              </a:ext>
            </a:extLst>
          </p:cNvPr>
          <p:cNvSpPr txBox="1"/>
          <p:nvPr/>
        </p:nvSpPr>
        <p:spPr>
          <a:xfrm>
            <a:off x="2358648" y="3278861"/>
            <a:ext cx="752475" cy="300082"/>
          </a:xfrm>
          <a:prstGeom prst="rect">
            <a:avLst/>
          </a:prstGeom>
          <a:noFill/>
        </p:spPr>
        <p:txBody>
          <a:bodyPr wrap="square" rtlCol="0">
            <a:spAutoFit/>
          </a:bodyPr>
          <a:lstStyle/>
          <a:p>
            <a:pPr algn="ctr" defTabSz="685800" fontAlgn="auto">
              <a:spcBef>
                <a:spcPts val="0"/>
              </a:spcBef>
              <a:spcAft>
                <a:spcPts val="0"/>
              </a:spcAft>
            </a:pPr>
            <a:r>
              <a:rPr lang="fr-FR" sz="1350" dirty="0">
                <a:solidFill>
                  <a:srgbClr val="79838D">
                    <a:lumMod val="75000"/>
                  </a:srgbClr>
                </a:solidFill>
                <a:latin typeface="Soho Gothic Pro Light"/>
                <a:cs typeface="+mn-cs"/>
              </a:rPr>
              <a:t>2020</a:t>
            </a:r>
          </a:p>
        </p:txBody>
      </p:sp>
      <p:sp>
        <p:nvSpPr>
          <p:cNvPr id="31" name="ZoneTexte 30">
            <a:extLst>
              <a:ext uri="{FF2B5EF4-FFF2-40B4-BE49-F238E27FC236}">
                <a16:creationId xmlns:a16="http://schemas.microsoft.com/office/drawing/2014/main" id="{7D7EA9B0-F1E7-466D-841A-EEDA18E688A8}"/>
              </a:ext>
            </a:extLst>
          </p:cNvPr>
          <p:cNvSpPr txBox="1"/>
          <p:nvPr/>
        </p:nvSpPr>
        <p:spPr>
          <a:xfrm>
            <a:off x="619042" y="3268654"/>
            <a:ext cx="752475" cy="300082"/>
          </a:xfrm>
          <a:prstGeom prst="rect">
            <a:avLst/>
          </a:prstGeom>
          <a:noFill/>
        </p:spPr>
        <p:txBody>
          <a:bodyPr wrap="square" rtlCol="0">
            <a:spAutoFit/>
          </a:bodyPr>
          <a:lstStyle/>
          <a:p>
            <a:pPr algn="ctr" defTabSz="685800" fontAlgn="auto">
              <a:spcBef>
                <a:spcPts val="0"/>
              </a:spcBef>
              <a:spcAft>
                <a:spcPts val="0"/>
              </a:spcAft>
            </a:pPr>
            <a:r>
              <a:rPr lang="fr-FR" sz="1350" dirty="0">
                <a:solidFill>
                  <a:srgbClr val="C00000"/>
                </a:solidFill>
                <a:latin typeface="Soho Gothic Pro Light"/>
                <a:cs typeface="+mn-cs"/>
              </a:rPr>
              <a:t>2013</a:t>
            </a:r>
          </a:p>
        </p:txBody>
      </p:sp>
      <p:sp>
        <p:nvSpPr>
          <p:cNvPr id="38" name="Rectangle 37">
            <a:extLst>
              <a:ext uri="{FF2B5EF4-FFF2-40B4-BE49-F238E27FC236}">
                <a16:creationId xmlns:a16="http://schemas.microsoft.com/office/drawing/2014/main" id="{8FE53055-CF5F-410A-9BE0-4FE5D347F3F8}"/>
              </a:ext>
            </a:extLst>
          </p:cNvPr>
          <p:cNvSpPr/>
          <p:nvPr/>
        </p:nvSpPr>
        <p:spPr>
          <a:xfrm>
            <a:off x="232553" y="2318307"/>
            <a:ext cx="1204525" cy="432643"/>
          </a:xfrm>
          <a:prstGeom prst="rect">
            <a:avLst/>
          </a:prstGeom>
          <a:solidFill>
            <a:srgbClr val="A7C6C2"/>
          </a:solidFill>
        </p:spPr>
        <p:txBody>
          <a:bodyPr vert="horz" wrap="square" rtlCol="0">
            <a:spAutoFit/>
          </a:bodyPr>
          <a:lstStyle/>
          <a:p>
            <a:pPr algn="ctr" defTabSz="685800" fontAlgn="auto">
              <a:spcBef>
                <a:spcPts val="0"/>
              </a:spcBef>
              <a:spcAft>
                <a:spcPts val="0"/>
              </a:spcAft>
            </a:pPr>
            <a:r>
              <a:rPr lang="fr-FR" sz="1200" dirty="0">
                <a:solidFill>
                  <a:schemeClr val="tx1">
                    <a:lumMod val="75000"/>
                    <a:lumOff val="25000"/>
                  </a:schemeClr>
                </a:solidFill>
                <a:latin typeface="Soho Gothic Pro Light"/>
                <a:cs typeface="+mn-cs"/>
              </a:rPr>
              <a:t>RT 2012</a:t>
            </a:r>
          </a:p>
          <a:p>
            <a:pPr algn="ctr" defTabSz="685800" fontAlgn="auto">
              <a:spcBef>
                <a:spcPts val="0"/>
              </a:spcBef>
              <a:spcAft>
                <a:spcPts val="0"/>
              </a:spcAft>
            </a:pPr>
            <a:r>
              <a:rPr lang="fr-FR" sz="1200" dirty="0">
                <a:solidFill>
                  <a:schemeClr val="tx1">
                    <a:lumMod val="75000"/>
                    <a:lumOff val="25000"/>
                  </a:schemeClr>
                </a:solidFill>
                <a:latin typeface="Soho Gothic Pro Light"/>
                <a:cs typeface="+mn-cs"/>
              </a:rPr>
              <a:t>BBC</a:t>
            </a:r>
          </a:p>
        </p:txBody>
      </p:sp>
      <p:sp>
        <p:nvSpPr>
          <p:cNvPr id="39" name="Rectangle 38">
            <a:extLst>
              <a:ext uri="{FF2B5EF4-FFF2-40B4-BE49-F238E27FC236}">
                <a16:creationId xmlns:a16="http://schemas.microsoft.com/office/drawing/2014/main" id="{F82C83CD-8B7C-48D8-888D-81AF2E96468E}"/>
              </a:ext>
            </a:extLst>
          </p:cNvPr>
          <p:cNvSpPr/>
          <p:nvPr/>
        </p:nvSpPr>
        <p:spPr>
          <a:xfrm>
            <a:off x="3067537" y="2337349"/>
            <a:ext cx="1204525" cy="461665"/>
          </a:xfrm>
          <a:prstGeom prst="rect">
            <a:avLst/>
          </a:prstGeom>
          <a:solidFill>
            <a:srgbClr val="A7C6C2"/>
          </a:solidFill>
        </p:spPr>
        <p:txBody>
          <a:bodyPr vert="horz" wrap="square" rtlCol="0">
            <a:spAutoFit/>
          </a:bodyPr>
          <a:lstStyle/>
          <a:p>
            <a:pPr algn="ctr" defTabSz="685800" fontAlgn="auto">
              <a:spcBef>
                <a:spcPts val="0"/>
              </a:spcBef>
              <a:spcAft>
                <a:spcPts val="0"/>
              </a:spcAft>
            </a:pPr>
            <a:r>
              <a:rPr lang="fr-FR" sz="1200" dirty="0">
                <a:solidFill>
                  <a:schemeClr val="tx1">
                    <a:lumMod val="75000"/>
                    <a:lumOff val="25000"/>
                  </a:schemeClr>
                </a:solidFill>
                <a:latin typeface="Soho Gothic Pro Light"/>
                <a:cs typeface="+mn-cs"/>
              </a:rPr>
              <a:t>RE 2020</a:t>
            </a:r>
          </a:p>
          <a:p>
            <a:pPr algn="ctr" defTabSz="685800" fontAlgn="auto">
              <a:spcBef>
                <a:spcPts val="0"/>
              </a:spcBef>
              <a:spcAft>
                <a:spcPts val="0"/>
              </a:spcAft>
            </a:pPr>
            <a:r>
              <a:rPr lang="fr-FR" sz="1200" dirty="0">
                <a:solidFill>
                  <a:schemeClr val="tx1">
                    <a:lumMod val="75000"/>
                    <a:lumOff val="25000"/>
                  </a:schemeClr>
                </a:solidFill>
                <a:latin typeface="Soho Gothic Pro Light"/>
                <a:cs typeface="+mn-cs"/>
              </a:rPr>
              <a:t>Énergie Positive</a:t>
            </a:r>
          </a:p>
        </p:txBody>
      </p:sp>
      <p:sp>
        <p:nvSpPr>
          <p:cNvPr id="43" name="Rectangle 42">
            <a:extLst>
              <a:ext uri="{FF2B5EF4-FFF2-40B4-BE49-F238E27FC236}">
                <a16:creationId xmlns:a16="http://schemas.microsoft.com/office/drawing/2014/main" id="{B016F63C-9CE7-4CC7-A2C6-309F4E3A0BFD}"/>
              </a:ext>
            </a:extLst>
          </p:cNvPr>
          <p:cNvSpPr/>
          <p:nvPr/>
        </p:nvSpPr>
        <p:spPr>
          <a:xfrm>
            <a:off x="232554" y="4105778"/>
            <a:ext cx="1603142" cy="590240"/>
          </a:xfrm>
          <a:prstGeom prst="rect">
            <a:avLst/>
          </a:prstGeom>
          <a:solidFill>
            <a:srgbClr val="E8C5A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fontAlgn="auto">
              <a:spcBef>
                <a:spcPts val="0"/>
              </a:spcBef>
              <a:spcAft>
                <a:spcPts val="0"/>
              </a:spcAft>
            </a:pPr>
            <a:r>
              <a:rPr lang="fr-FR" sz="1200" dirty="0">
                <a:solidFill>
                  <a:srgbClr val="424F5F"/>
                </a:solidFill>
                <a:latin typeface="Soho Gothic Pro Light"/>
              </a:rPr>
              <a:t>RT globale ancien</a:t>
            </a:r>
          </a:p>
          <a:p>
            <a:pPr algn="ctr" defTabSz="685800" fontAlgn="auto">
              <a:spcBef>
                <a:spcPts val="0"/>
              </a:spcBef>
              <a:spcAft>
                <a:spcPts val="0"/>
              </a:spcAft>
            </a:pPr>
            <a:r>
              <a:rPr lang="fr-FR" sz="1200" dirty="0">
                <a:solidFill>
                  <a:srgbClr val="424F5F"/>
                </a:solidFill>
                <a:latin typeface="Soho Gothic Pro Light"/>
              </a:rPr>
              <a:t>BBC rénovation</a:t>
            </a:r>
          </a:p>
        </p:txBody>
      </p:sp>
      <p:pic>
        <p:nvPicPr>
          <p:cNvPr id="53" name="Picture 2" descr="dessin re2020 maison eco 700x700">
            <a:extLst>
              <a:ext uri="{FF2B5EF4-FFF2-40B4-BE49-F238E27FC236}">
                <a16:creationId xmlns:a16="http://schemas.microsoft.com/office/drawing/2014/main" id="{2A8F6701-5FFD-4967-8BEB-BAAECCFEC9B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160793" y="1362475"/>
            <a:ext cx="931124" cy="931124"/>
          </a:xfrm>
          <a:prstGeom prst="rect">
            <a:avLst/>
          </a:prstGeom>
          <a:noFill/>
          <a:extLst>
            <a:ext uri="{909E8E84-426E-40DD-AFC4-6F175D3DCCD1}">
              <a14:hiddenFill xmlns:a14="http://schemas.microsoft.com/office/drawing/2010/main">
                <a:solidFill>
                  <a:srgbClr val="FFFFFF"/>
                </a:solidFill>
              </a14:hiddenFill>
            </a:ext>
          </a:extLst>
        </p:spPr>
      </p:pic>
      <p:pic>
        <p:nvPicPr>
          <p:cNvPr id="4114" name="Picture 18" descr="RT2012 - Une normes de construction pour l'avenir">
            <a:extLst>
              <a:ext uri="{FF2B5EF4-FFF2-40B4-BE49-F238E27FC236}">
                <a16:creationId xmlns:a16="http://schemas.microsoft.com/office/drawing/2014/main" id="{43569DEA-918F-488D-8FD6-364CADEC63E6}"/>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64227" y="1706314"/>
            <a:ext cx="551008" cy="574619"/>
          </a:xfrm>
          <a:prstGeom prst="rect">
            <a:avLst/>
          </a:prstGeom>
          <a:noFill/>
          <a:extLst>
            <a:ext uri="{909E8E84-426E-40DD-AFC4-6F175D3DCCD1}">
              <a14:hiddenFill xmlns:a14="http://schemas.microsoft.com/office/drawing/2010/main">
                <a:solidFill>
                  <a:srgbClr val="FFFFFF"/>
                </a:solidFill>
              </a14:hiddenFill>
            </a:ext>
          </a:extLst>
        </p:spPr>
      </p:pic>
      <p:pic>
        <p:nvPicPr>
          <p:cNvPr id="62" name="Image 61">
            <a:extLst>
              <a:ext uri="{FF2B5EF4-FFF2-40B4-BE49-F238E27FC236}">
                <a16:creationId xmlns:a16="http://schemas.microsoft.com/office/drawing/2014/main" id="{65F55870-1B54-4F8D-9F3C-A401A3A7E3C6}"/>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18829" r="24139"/>
          <a:stretch/>
        </p:blipFill>
        <p:spPr>
          <a:xfrm>
            <a:off x="1574372" y="2272317"/>
            <a:ext cx="551005" cy="501827"/>
          </a:xfrm>
          <a:prstGeom prst="rect">
            <a:avLst/>
          </a:prstGeom>
        </p:spPr>
      </p:pic>
      <p:pic>
        <p:nvPicPr>
          <p:cNvPr id="44" name="Image 43">
            <a:extLst>
              <a:ext uri="{FF2B5EF4-FFF2-40B4-BE49-F238E27FC236}">
                <a16:creationId xmlns:a16="http://schemas.microsoft.com/office/drawing/2014/main" id="{7E0B0A94-7B26-437B-8A99-8EF2BA6F17B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274207" y="4107968"/>
            <a:ext cx="629626" cy="490255"/>
          </a:xfrm>
          <a:prstGeom prst="rect">
            <a:avLst/>
          </a:prstGeom>
        </p:spPr>
      </p:pic>
      <p:pic>
        <p:nvPicPr>
          <p:cNvPr id="4118" name="Picture 22" descr="Voici le nouveau label E+C- : E+ pour Energie Positive , C ...">
            <a:extLst>
              <a:ext uri="{FF2B5EF4-FFF2-40B4-BE49-F238E27FC236}">
                <a16:creationId xmlns:a16="http://schemas.microsoft.com/office/drawing/2014/main" id="{A74397B5-16C4-443A-BF92-A3577D0A224D}"/>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l="34318" r="30841"/>
          <a:stretch/>
        </p:blipFill>
        <p:spPr bwMode="auto">
          <a:xfrm>
            <a:off x="2438521" y="2224998"/>
            <a:ext cx="515749" cy="574619"/>
          </a:xfrm>
          <a:prstGeom prst="rect">
            <a:avLst/>
          </a:prstGeom>
          <a:noFill/>
          <a:extLst>
            <a:ext uri="{909E8E84-426E-40DD-AFC4-6F175D3DCCD1}">
              <a14:hiddenFill xmlns:a14="http://schemas.microsoft.com/office/drawing/2010/main">
                <a:solidFill>
                  <a:srgbClr val="FFFFFF"/>
                </a:solidFill>
              </a14:hiddenFill>
            </a:ext>
          </a:extLst>
        </p:spPr>
      </p:pic>
      <p:sp>
        <p:nvSpPr>
          <p:cNvPr id="54" name="ZoneTexte 53">
            <a:extLst>
              <a:ext uri="{FF2B5EF4-FFF2-40B4-BE49-F238E27FC236}">
                <a16:creationId xmlns:a16="http://schemas.microsoft.com/office/drawing/2014/main" id="{BAEF026D-988F-4F38-AD40-57766ACAA864}"/>
              </a:ext>
            </a:extLst>
          </p:cNvPr>
          <p:cNvSpPr txBox="1"/>
          <p:nvPr/>
        </p:nvSpPr>
        <p:spPr>
          <a:xfrm rot="16200000">
            <a:off x="882974" y="3374683"/>
            <a:ext cx="1175834" cy="300082"/>
          </a:xfrm>
          <a:prstGeom prst="rect">
            <a:avLst/>
          </a:prstGeom>
          <a:solidFill>
            <a:srgbClr val="C00000"/>
          </a:solidFill>
        </p:spPr>
        <p:txBody>
          <a:bodyPr vert="horz" wrap="square" rtlCol="0">
            <a:spAutoFit/>
          </a:bodyPr>
          <a:lstStyle/>
          <a:p>
            <a:pPr algn="ctr" defTabSz="685800" fontAlgn="auto">
              <a:spcBef>
                <a:spcPts val="0"/>
              </a:spcBef>
              <a:spcAft>
                <a:spcPts val="0"/>
              </a:spcAft>
            </a:pPr>
            <a:r>
              <a:rPr lang="fr-FR" sz="1350" dirty="0">
                <a:solidFill>
                  <a:prstClr val="white"/>
                </a:solidFill>
                <a:latin typeface="Soho Gothic Pro Light"/>
                <a:cs typeface="+mn-cs"/>
              </a:rPr>
              <a:t>COP 21</a:t>
            </a:r>
          </a:p>
        </p:txBody>
      </p:sp>
      <p:sp>
        <p:nvSpPr>
          <p:cNvPr id="56" name="ZoneTexte 55">
            <a:extLst>
              <a:ext uri="{FF2B5EF4-FFF2-40B4-BE49-F238E27FC236}">
                <a16:creationId xmlns:a16="http://schemas.microsoft.com/office/drawing/2014/main" id="{DDAAB959-EB20-4B19-A80E-1402C035878A}"/>
              </a:ext>
            </a:extLst>
          </p:cNvPr>
          <p:cNvSpPr txBox="1"/>
          <p:nvPr/>
        </p:nvSpPr>
        <p:spPr>
          <a:xfrm>
            <a:off x="4153491" y="3278861"/>
            <a:ext cx="1132130" cy="300082"/>
          </a:xfrm>
          <a:prstGeom prst="rect">
            <a:avLst/>
          </a:prstGeom>
          <a:noFill/>
        </p:spPr>
        <p:txBody>
          <a:bodyPr wrap="square" rtlCol="0">
            <a:spAutoFit/>
          </a:bodyPr>
          <a:lstStyle>
            <a:defPPr>
              <a:defRPr lang="fr-FR"/>
            </a:defPPr>
            <a:lvl1pPr algn="ctr" defTabSz="685800" fontAlgn="auto">
              <a:spcBef>
                <a:spcPts val="0"/>
              </a:spcBef>
              <a:spcAft>
                <a:spcPts val="0"/>
              </a:spcAft>
              <a:defRPr sz="1350">
                <a:solidFill>
                  <a:srgbClr val="79838D">
                    <a:lumMod val="75000"/>
                  </a:srgbClr>
                </a:solidFill>
                <a:latin typeface="Soho Gothic Pro Light"/>
                <a:cs typeface="+mn-cs"/>
              </a:defRPr>
            </a:lvl1pPr>
          </a:lstStyle>
          <a:p>
            <a:r>
              <a:rPr lang="fr-FR" dirty="0"/>
              <a:t>2023 - 2024</a:t>
            </a:r>
          </a:p>
        </p:txBody>
      </p:sp>
      <p:sp>
        <p:nvSpPr>
          <p:cNvPr id="57" name="Rectangle 56">
            <a:extLst>
              <a:ext uri="{FF2B5EF4-FFF2-40B4-BE49-F238E27FC236}">
                <a16:creationId xmlns:a16="http://schemas.microsoft.com/office/drawing/2014/main" id="{0375BF27-4CE3-44C2-AD56-9F5CE5CF0D6B}"/>
              </a:ext>
            </a:extLst>
          </p:cNvPr>
          <p:cNvSpPr/>
          <p:nvPr/>
        </p:nvSpPr>
        <p:spPr>
          <a:xfrm>
            <a:off x="4320675" y="2327828"/>
            <a:ext cx="1204525" cy="461665"/>
          </a:xfrm>
          <a:prstGeom prst="rect">
            <a:avLst/>
          </a:prstGeom>
          <a:solidFill>
            <a:srgbClr val="A7C6C2"/>
          </a:solidFill>
        </p:spPr>
        <p:txBody>
          <a:bodyPr vert="horz" wrap="square" rtlCol="0">
            <a:spAutoFit/>
          </a:bodyPr>
          <a:lstStyle/>
          <a:p>
            <a:pPr algn="ctr" defTabSz="685800" fontAlgn="auto">
              <a:spcBef>
                <a:spcPts val="0"/>
              </a:spcBef>
              <a:spcAft>
                <a:spcPts val="0"/>
              </a:spcAft>
            </a:pPr>
            <a:r>
              <a:rPr lang="fr-FR" sz="1200" dirty="0">
                <a:solidFill>
                  <a:schemeClr val="tx1">
                    <a:lumMod val="75000"/>
                    <a:lumOff val="25000"/>
                  </a:schemeClr>
                </a:solidFill>
                <a:latin typeface="Soho Gothic Pro Light"/>
                <a:cs typeface="+mn-cs"/>
              </a:rPr>
              <a:t>Bâtiments tertiaires</a:t>
            </a:r>
          </a:p>
        </p:txBody>
      </p:sp>
      <p:pic>
        <p:nvPicPr>
          <p:cNvPr id="58" name="Picture 2" descr="dessin re2020 maison eco 700x700">
            <a:extLst>
              <a:ext uri="{FF2B5EF4-FFF2-40B4-BE49-F238E27FC236}">
                <a16:creationId xmlns:a16="http://schemas.microsoft.com/office/drawing/2014/main" id="{25FAD5D2-1964-4A0D-835E-1FA58934417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434311" y="1362475"/>
            <a:ext cx="931124" cy="931124"/>
          </a:xfrm>
          <a:prstGeom prst="rect">
            <a:avLst/>
          </a:prstGeom>
          <a:noFill/>
          <a:extLst>
            <a:ext uri="{909E8E84-426E-40DD-AFC4-6F175D3DCCD1}">
              <a14:hiddenFill xmlns:a14="http://schemas.microsoft.com/office/drawing/2010/main">
                <a:solidFill>
                  <a:srgbClr val="FFFFFF"/>
                </a:solidFill>
              </a14:hiddenFill>
            </a:ext>
          </a:extLst>
        </p:spPr>
      </p:pic>
      <p:sp>
        <p:nvSpPr>
          <p:cNvPr id="59" name="ZoneTexte 58">
            <a:extLst>
              <a:ext uri="{FF2B5EF4-FFF2-40B4-BE49-F238E27FC236}">
                <a16:creationId xmlns:a16="http://schemas.microsoft.com/office/drawing/2014/main" id="{C94B11A5-641A-41DF-ACF5-6A5708DCDED0}"/>
              </a:ext>
            </a:extLst>
          </p:cNvPr>
          <p:cNvSpPr txBox="1"/>
          <p:nvPr/>
        </p:nvSpPr>
        <p:spPr>
          <a:xfrm>
            <a:off x="5573813" y="2312642"/>
            <a:ext cx="2166538" cy="461665"/>
          </a:xfrm>
          <a:prstGeom prst="rect">
            <a:avLst/>
          </a:prstGeom>
          <a:solidFill>
            <a:srgbClr val="A7C6C2"/>
          </a:solidFill>
        </p:spPr>
        <p:txBody>
          <a:bodyPr vert="horz" wrap="square" rtlCol="0">
            <a:spAutoFit/>
          </a:bodyPr>
          <a:lstStyle/>
          <a:p>
            <a:pPr algn="ctr" defTabSz="685800" fontAlgn="auto">
              <a:spcBef>
                <a:spcPts val="0"/>
              </a:spcBef>
              <a:spcAft>
                <a:spcPts val="0"/>
              </a:spcAft>
            </a:pPr>
            <a:r>
              <a:rPr lang="fr-FR" sz="1200" dirty="0">
                <a:solidFill>
                  <a:schemeClr val="tx1">
                    <a:lumMod val="75000"/>
                    <a:lumOff val="25000"/>
                  </a:schemeClr>
                </a:solidFill>
                <a:latin typeface="Soho Gothic Pro Light"/>
                <a:cs typeface="+mn-cs"/>
              </a:rPr>
              <a:t>Renforcement des exigences carbone</a:t>
            </a:r>
          </a:p>
        </p:txBody>
      </p:sp>
      <p:sp>
        <p:nvSpPr>
          <p:cNvPr id="61" name="ZoneTexte 60">
            <a:extLst>
              <a:ext uri="{FF2B5EF4-FFF2-40B4-BE49-F238E27FC236}">
                <a16:creationId xmlns:a16="http://schemas.microsoft.com/office/drawing/2014/main" id="{62B47F50-4D30-4384-A13A-946D694543C2}"/>
              </a:ext>
            </a:extLst>
          </p:cNvPr>
          <p:cNvSpPr txBox="1"/>
          <p:nvPr/>
        </p:nvSpPr>
        <p:spPr>
          <a:xfrm>
            <a:off x="5243475" y="3268160"/>
            <a:ext cx="752475" cy="300082"/>
          </a:xfrm>
          <a:prstGeom prst="rect">
            <a:avLst/>
          </a:prstGeom>
          <a:noFill/>
        </p:spPr>
        <p:txBody>
          <a:bodyPr wrap="square" rtlCol="0">
            <a:spAutoFit/>
          </a:bodyPr>
          <a:lstStyle/>
          <a:p>
            <a:pPr algn="ctr" defTabSz="685800" fontAlgn="auto">
              <a:spcBef>
                <a:spcPts val="0"/>
              </a:spcBef>
              <a:spcAft>
                <a:spcPts val="0"/>
              </a:spcAft>
            </a:pPr>
            <a:r>
              <a:rPr lang="fr-FR" sz="1350" dirty="0">
                <a:solidFill>
                  <a:srgbClr val="79838D">
                    <a:lumMod val="75000"/>
                  </a:srgbClr>
                </a:solidFill>
                <a:latin typeface="Soho Gothic Pro Light"/>
                <a:cs typeface="+mn-cs"/>
              </a:rPr>
              <a:t>2025</a:t>
            </a:r>
          </a:p>
        </p:txBody>
      </p:sp>
      <p:sp>
        <p:nvSpPr>
          <p:cNvPr id="63" name="ZoneTexte 62">
            <a:extLst>
              <a:ext uri="{FF2B5EF4-FFF2-40B4-BE49-F238E27FC236}">
                <a16:creationId xmlns:a16="http://schemas.microsoft.com/office/drawing/2014/main" id="{2D2F666B-AB74-4718-8737-6EB13DE9BF0E}"/>
              </a:ext>
            </a:extLst>
          </p:cNvPr>
          <p:cNvSpPr txBox="1"/>
          <p:nvPr/>
        </p:nvSpPr>
        <p:spPr>
          <a:xfrm>
            <a:off x="6032877" y="3266694"/>
            <a:ext cx="752475" cy="300082"/>
          </a:xfrm>
          <a:prstGeom prst="rect">
            <a:avLst/>
          </a:prstGeom>
          <a:noFill/>
        </p:spPr>
        <p:txBody>
          <a:bodyPr wrap="square" rtlCol="0">
            <a:spAutoFit/>
          </a:bodyPr>
          <a:lstStyle/>
          <a:p>
            <a:pPr algn="ctr" defTabSz="685800" fontAlgn="auto">
              <a:spcBef>
                <a:spcPts val="0"/>
              </a:spcBef>
              <a:spcAft>
                <a:spcPts val="0"/>
              </a:spcAft>
            </a:pPr>
            <a:r>
              <a:rPr lang="fr-FR" sz="1350" dirty="0">
                <a:solidFill>
                  <a:srgbClr val="79838D">
                    <a:lumMod val="75000"/>
                  </a:srgbClr>
                </a:solidFill>
                <a:latin typeface="Soho Gothic Pro Light"/>
                <a:cs typeface="+mn-cs"/>
              </a:rPr>
              <a:t>2028</a:t>
            </a:r>
          </a:p>
        </p:txBody>
      </p:sp>
      <p:sp>
        <p:nvSpPr>
          <p:cNvPr id="64" name="ZoneTexte 63">
            <a:extLst>
              <a:ext uri="{FF2B5EF4-FFF2-40B4-BE49-F238E27FC236}">
                <a16:creationId xmlns:a16="http://schemas.microsoft.com/office/drawing/2014/main" id="{7C9DD66E-8AD2-4842-ABE4-5BAB894825AE}"/>
              </a:ext>
            </a:extLst>
          </p:cNvPr>
          <p:cNvSpPr txBox="1"/>
          <p:nvPr/>
        </p:nvSpPr>
        <p:spPr>
          <a:xfrm>
            <a:off x="6996112" y="3266694"/>
            <a:ext cx="752475" cy="300082"/>
          </a:xfrm>
          <a:prstGeom prst="rect">
            <a:avLst/>
          </a:prstGeom>
          <a:noFill/>
        </p:spPr>
        <p:txBody>
          <a:bodyPr wrap="square" rtlCol="0">
            <a:spAutoFit/>
          </a:bodyPr>
          <a:lstStyle/>
          <a:p>
            <a:pPr algn="ctr" defTabSz="685800" fontAlgn="auto">
              <a:spcBef>
                <a:spcPts val="0"/>
              </a:spcBef>
              <a:spcAft>
                <a:spcPts val="0"/>
              </a:spcAft>
            </a:pPr>
            <a:r>
              <a:rPr lang="fr-FR" sz="1350" dirty="0">
                <a:solidFill>
                  <a:srgbClr val="79838D">
                    <a:lumMod val="75000"/>
                  </a:srgbClr>
                </a:solidFill>
                <a:latin typeface="Soho Gothic Pro Light"/>
                <a:cs typeface="+mn-cs"/>
              </a:rPr>
              <a:t>2031</a:t>
            </a:r>
          </a:p>
        </p:txBody>
      </p:sp>
      <p:sp>
        <p:nvSpPr>
          <p:cNvPr id="66" name="ZoneTexte 65">
            <a:extLst>
              <a:ext uri="{FF2B5EF4-FFF2-40B4-BE49-F238E27FC236}">
                <a16:creationId xmlns:a16="http://schemas.microsoft.com/office/drawing/2014/main" id="{33106B21-E968-4073-97D8-0CF97A7E1EC6}"/>
              </a:ext>
            </a:extLst>
          </p:cNvPr>
          <p:cNvSpPr txBox="1"/>
          <p:nvPr/>
        </p:nvSpPr>
        <p:spPr>
          <a:xfrm>
            <a:off x="7887819" y="3258344"/>
            <a:ext cx="752475" cy="300082"/>
          </a:xfrm>
          <a:prstGeom prst="rect">
            <a:avLst/>
          </a:prstGeom>
          <a:noFill/>
        </p:spPr>
        <p:txBody>
          <a:bodyPr wrap="square" rtlCol="0">
            <a:spAutoFit/>
          </a:bodyPr>
          <a:lstStyle/>
          <a:p>
            <a:pPr algn="ctr" defTabSz="685800" fontAlgn="auto">
              <a:spcBef>
                <a:spcPts val="0"/>
              </a:spcBef>
              <a:spcAft>
                <a:spcPts val="0"/>
              </a:spcAft>
            </a:pPr>
            <a:r>
              <a:rPr lang="fr-FR" sz="1350" dirty="0">
                <a:solidFill>
                  <a:srgbClr val="C00000"/>
                </a:solidFill>
                <a:latin typeface="Soho Gothic Pro Light"/>
                <a:cs typeface="+mn-cs"/>
              </a:rPr>
              <a:t>2050</a:t>
            </a:r>
          </a:p>
        </p:txBody>
      </p:sp>
      <p:sp>
        <p:nvSpPr>
          <p:cNvPr id="67" name="ZoneTexte 66">
            <a:extLst>
              <a:ext uri="{FF2B5EF4-FFF2-40B4-BE49-F238E27FC236}">
                <a16:creationId xmlns:a16="http://schemas.microsoft.com/office/drawing/2014/main" id="{C54FDD33-F521-45E3-98B5-DB29FD142F34}"/>
              </a:ext>
            </a:extLst>
          </p:cNvPr>
          <p:cNvSpPr txBox="1"/>
          <p:nvPr/>
        </p:nvSpPr>
        <p:spPr>
          <a:xfrm>
            <a:off x="7807315" y="2282108"/>
            <a:ext cx="1013152" cy="507831"/>
          </a:xfrm>
          <a:prstGeom prst="rect">
            <a:avLst/>
          </a:prstGeom>
          <a:solidFill>
            <a:srgbClr val="C00000"/>
          </a:solidFill>
        </p:spPr>
        <p:txBody>
          <a:bodyPr vert="horz" wrap="square" rtlCol="0">
            <a:spAutoFit/>
          </a:bodyPr>
          <a:lstStyle/>
          <a:p>
            <a:pPr algn="ctr" defTabSz="685800" fontAlgn="auto">
              <a:spcBef>
                <a:spcPts val="0"/>
              </a:spcBef>
              <a:spcAft>
                <a:spcPts val="0"/>
              </a:spcAft>
            </a:pPr>
            <a:r>
              <a:rPr lang="fr-FR" sz="1350" dirty="0">
                <a:solidFill>
                  <a:prstClr val="white"/>
                </a:solidFill>
                <a:latin typeface="Soho Gothic Pro Light"/>
                <a:cs typeface="+mn-cs"/>
              </a:rPr>
              <a:t>Neutralité carbone</a:t>
            </a:r>
          </a:p>
        </p:txBody>
      </p:sp>
      <p:sp>
        <p:nvSpPr>
          <p:cNvPr id="68" name="ZoneTexte 67">
            <a:extLst>
              <a:ext uri="{FF2B5EF4-FFF2-40B4-BE49-F238E27FC236}">
                <a16:creationId xmlns:a16="http://schemas.microsoft.com/office/drawing/2014/main" id="{578883E0-D943-4301-A8E6-F5185AF90B56}"/>
              </a:ext>
            </a:extLst>
          </p:cNvPr>
          <p:cNvSpPr txBox="1"/>
          <p:nvPr/>
        </p:nvSpPr>
        <p:spPr>
          <a:xfrm>
            <a:off x="7766504" y="4154101"/>
            <a:ext cx="1013152" cy="507831"/>
          </a:xfrm>
          <a:prstGeom prst="rect">
            <a:avLst/>
          </a:prstGeom>
          <a:solidFill>
            <a:srgbClr val="C00000"/>
          </a:solidFill>
        </p:spPr>
        <p:txBody>
          <a:bodyPr vert="horz" wrap="square" rtlCol="0">
            <a:spAutoFit/>
          </a:bodyPr>
          <a:lstStyle/>
          <a:p>
            <a:pPr algn="ctr" defTabSz="685800" fontAlgn="auto">
              <a:spcBef>
                <a:spcPts val="0"/>
              </a:spcBef>
              <a:spcAft>
                <a:spcPts val="0"/>
              </a:spcAft>
            </a:pPr>
            <a:r>
              <a:rPr lang="fr-FR" sz="1350" dirty="0">
                <a:solidFill>
                  <a:prstClr val="white"/>
                </a:solidFill>
                <a:latin typeface="Soho Gothic Pro Light"/>
                <a:cs typeface="+mn-cs"/>
              </a:rPr>
              <a:t>Neutralité carbone</a:t>
            </a:r>
          </a:p>
        </p:txBody>
      </p:sp>
      <p:sp>
        <p:nvSpPr>
          <p:cNvPr id="69" name="Rectangle 68">
            <a:extLst>
              <a:ext uri="{FF2B5EF4-FFF2-40B4-BE49-F238E27FC236}">
                <a16:creationId xmlns:a16="http://schemas.microsoft.com/office/drawing/2014/main" id="{2FDF927E-9687-4C62-B4EB-520D68314D67}"/>
              </a:ext>
            </a:extLst>
          </p:cNvPr>
          <p:cNvSpPr/>
          <p:nvPr/>
        </p:nvSpPr>
        <p:spPr>
          <a:xfrm>
            <a:off x="3871128" y="4105778"/>
            <a:ext cx="1603141" cy="590240"/>
          </a:xfrm>
          <a:prstGeom prst="rect">
            <a:avLst/>
          </a:prstGeom>
          <a:solidFill>
            <a:srgbClr val="E8C5A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fontAlgn="auto">
              <a:spcBef>
                <a:spcPts val="0"/>
              </a:spcBef>
              <a:spcAft>
                <a:spcPts val="0"/>
              </a:spcAft>
            </a:pPr>
            <a:r>
              <a:rPr lang="fr-FR" sz="1200" dirty="0">
                <a:solidFill>
                  <a:srgbClr val="424F5F"/>
                </a:solidFill>
                <a:latin typeface="Soho Gothic Pro Light"/>
              </a:rPr>
              <a:t>DPE* classement « G » : location du bien impossible</a:t>
            </a:r>
          </a:p>
        </p:txBody>
      </p:sp>
      <p:sp>
        <p:nvSpPr>
          <p:cNvPr id="70" name="Rectangle 69">
            <a:extLst>
              <a:ext uri="{FF2B5EF4-FFF2-40B4-BE49-F238E27FC236}">
                <a16:creationId xmlns:a16="http://schemas.microsoft.com/office/drawing/2014/main" id="{69C00882-42F4-4159-80CB-D76720FD538F}"/>
              </a:ext>
            </a:extLst>
          </p:cNvPr>
          <p:cNvSpPr/>
          <p:nvPr/>
        </p:nvSpPr>
        <p:spPr>
          <a:xfrm>
            <a:off x="5698367" y="4112897"/>
            <a:ext cx="1512167" cy="590240"/>
          </a:xfrm>
          <a:prstGeom prst="rect">
            <a:avLst/>
          </a:prstGeom>
          <a:solidFill>
            <a:srgbClr val="E8C5A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fontAlgn="auto">
              <a:spcBef>
                <a:spcPts val="0"/>
              </a:spcBef>
              <a:spcAft>
                <a:spcPts val="0"/>
              </a:spcAft>
            </a:pPr>
            <a:r>
              <a:rPr lang="fr-FR" sz="1200" dirty="0">
                <a:solidFill>
                  <a:srgbClr val="424F5F"/>
                </a:solidFill>
                <a:latin typeface="Soho Gothic Pro Light"/>
              </a:rPr>
              <a:t>DPE*classement « F » : location du bien impossible</a:t>
            </a:r>
          </a:p>
        </p:txBody>
      </p:sp>
      <p:sp>
        <p:nvSpPr>
          <p:cNvPr id="4" name="ZoneTexte 3">
            <a:extLst>
              <a:ext uri="{FF2B5EF4-FFF2-40B4-BE49-F238E27FC236}">
                <a16:creationId xmlns:a16="http://schemas.microsoft.com/office/drawing/2014/main" id="{E8B9D113-3C2C-43EA-8EEE-CA668723C2A1}"/>
              </a:ext>
            </a:extLst>
          </p:cNvPr>
          <p:cNvSpPr txBox="1"/>
          <p:nvPr/>
        </p:nvSpPr>
        <p:spPr>
          <a:xfrm>
            <a:off x="2505358" y="5988835"/>
            <a:ext cx="3872513" cy="276999"/>
          </a:xfrm>
          <a:prstGeom prst="rect">
            <a:avLst/>
          </a:prstGeom>
          <a:noFill/>
        </p:spPr>
        <p:txBody>
          <a:bodyPr wrap="square" rtlCol="0">
            <a:spAutoFit/>
          </a:bodyPr>
          <a:lstStyle/>
          <a:p>
            <a:pPr algn="r"/>
            <a:r>
              <a:rPr lang="fr-FR" sz="1200" b="0" i="1" noProof="0" dirty="0">
                <a:solidFill>
                  <a:srgbClr val="666666"/>
                </a:solidFill>
              </a:rPr>
              <a:t>* DPE : Diagnostic de performance énergétique </a:t>
            </a:r>
          </a:p>
        </p:txBody>
      </p:sp>
      <p:pic>
        <p:nvPicPr>
          <p:cNvPr id="2050" name="Picture 2" descr="Le nouveau DPE entre en vigueur le 1er Juillet 2021">
            <a:extLst>
              <a:ext uri="{FF2B5EF4-FFF2-40B4-BE49-F238E27FC236}">
                <a16:creationId xmlns:a16="http://schemas.microsoft.com/office/drawing/2014/main" id="{D32FC216-64FE-474D-8E47-1E2999C61C6F}"/>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33823" t="17900" r="14260" b="7554"/>
          <a:stretch/>
        </p:blipFill>
        <p:spPr bwMode="auto">
          <a:xfrm>
            <a:off x="6982945" y="4874934"/>
            <a:ext cx="1930109" cy="1456409"/>
          </a:xfrm>
          <a:prstGeom prst="rect">
            <a:avLst/>
          </a:prstGeom>
          <a:noFill/>
          <a:extLst>
            <a:ext uri="{909E8E84-426E-40DD-AFC4-6F175D3DCCD1}">
              <a14:hiddenFill xmlns:a14="http://schemas.microsoft.com/office/drawing/2010/main">
                <a:solidFill>
                  <a:srgbClr val="FFFFFF"/>
                </a:solidFill>
              </a14:hiddenFill>
            </a:ext>
          </a:extLst>
        </p:spPr>
      </p:pic>
      <p:sp>
        <p:nvSpPr>
          <p:cNvPr id="48" name="Espace réservé du numéro de diapositive 4">
            <a:extLst>
              <a:ext uri="{FF2B5EF4-FFF2-40B4-BE49-F238E27FC236}">
                <a16:creationId xmlns:a16="http://schemas.microsoft.com/office/drawing/2014/main" id="{C98FCBCA-CDDC-4D90-81D2-F6E359183F65}"/>
              </a:ext>
            </a:extLst>
          </p:cNvPr>
          <p:cNvSpPr>
            <a:spLocks noGrp="1"/>
          </p:cNvSpPr>
          <p:nvPr>
            <p:ph type="sldNum" sz="quarter" idx="13"/>
          </p:nvPr>
        </p:nvSpPr>
        <p:spPr>
          <a:xfrm>
            <a:off x="8490348" y="6369845"/>
            <a:ext cx="487559" cy="246221"/>
          </a:xfrm>
        </p:spPr>
        <p:txBody>
          <a:bodyPr/>
          <a:lstStyle/>
          <a:p>
            <a:pPr defTabSz="685800" fontAlgn="auto">
              <a:spcBef>
                <a:spcPts val="0"/>
              </a:spcBef>
              <a:spcAft>
                <a:spcPts val="0"/>
              </a:spcAft>
              <a:defRPr/>
            </a:pPr>
            <a:r>
              <a:rPr lang="fr-FR" dirty="0">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1</a:t>
            </a:fld>
            <a:endParaRPr lang="fr-FR" dirty="0">
              <a:solidFill>
                <a:srgbClr val="D89E72"/>
              </a:solidFill>
            </a:endParaRPr>
          </a:p>
        </p:txBody>
      </p:sp>
    </p:spTree>
    <p:extLst>
      <p:ext uri="{BB962C8B-B14F-4D97-AF65-F5344CB8AC3E}">
        <p14:creationId xmlns:p14="http://schemas.microsoft.com/office/powerpoint/2010/main" val="3166750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Nouvelle réglementation RT 2020 (ou Réglementation ...">
            <a:extLst>
              <a:ext uri="{FF2B5EF4-FFF2-40B4-BE49-F238E27FC236}">
                <a16:creationId xmlns:a16="http://schemas.microsoft.com/office/drawing/2014/main" id="{ED9209B3-F833-4BF6-A022-6E1D0220E32E}"/>
              </a:ext>
            </a:extLst>
          </p:cNvPr>
          <p:cNvPicPr>
            <a:picLocks noChangeAspect="1" noChangeArrowheads="1"/>
          </p:cNvPicPr>
          <p:nvPr/>
        </p:nvPicPr>
        <p:blipFill rotWithShape="1">
          <a:blip r:embed="rId3">
            <a:extLst>
              <a:ext uri="{28A0092B-C50C-407E-A947-70E740481C1C}">
                <a14:useLocalDpi xmlns:a14="http://schemas.microsoft.com/office/drawing/2010/main"/>
              </a:ext>
            </a:extLst>
          </a:blip>
          <a:srcRect l="8346" r="7851"/>
          <a:stretch/>
        </p:blipFill>
        <p:spPr bwMode="auto">
          <a:xfrm>
            <a:off x="58991" y="1844824"/>
            <a:ext cx="6137314" cy="3298844"/>
          </a:xfrm>
          <a:prstGeom prst="rect">
            <a:avLst/>
          </a:prstGeom>
          <a:solidFill>
            <a:schemeClr val="accent3">
              <a:lumMod val="20000"/>
              <a:lumOff val="80000"/>
            </a:schemeClr>
          </a:solidFill>
          <a:ln>
            <a:noFill/>
          </a:ln>
        </p:spPr>
      </p:pic>
      <p:sp>
        <p:nvSpPr>
          <p:cNvPr id="3" name="Flèche : pentagone 2">
            <a:extLst>
              <a:ext uri="{FF2B5EF4-FFF2-40B4-BE49-F238E27FC236}">
                <a16:creationId xmlns:a16="http://schemas.microsoft.com/office/drawing/2014/main" id="{37767E0F-926C-458C-84C9-29D7F3789B57}"/>
              </a:ext>
            </a:extLst>
          </p:cNvPr>
          <p:cNvSpPr/>
          <p:nvPr/>
        </p:nvSpPr>
        <p:spPr>
          <a:xfrm>
            <a:off x="1030313" y="591361"/>
            <a:ext cx="5220519" cy="1216437"/>
          </a:xfrm>
          <a:prstGeom prst="homePlate">
            <a:avLst/>
          </a:prstGeom>
          <a:solidFill>
            <a:srgbClr val="DAEFC3">
              <a:alpha val="4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2167A92F-51E5-417D-946E-9D36D7747A41}"/>
              </a:ext>
            </a:extLst>
          </p:cNvPr>
          <p:cNvSpPr txBox="1"/>
          <p:nvPr/>
        </p:nvSpPr>
        <p:spPr>
          <a:xfrm>
            <a:off x="179512" y="4563545"/>
            <a:ext cx="3024336" cy="261610"/>
          </a:xfrm>
          <a:prstGeom prst="rect">
            <a:avLst/>
          </a:prstGeom>
          <a:noFill/>
          <a:ln>
            <a:noFill/>
          </a:ln>
        </p:spPr>
        <p:txBody>
          <a:bodyPr wrap="square" rtlCol="0">
            <a:spAutoFit/>
          </a:bodyPr>
          <a:lstStyle>
            <a:defPPr>
              <a:defRPr lang="fr-FR"/>
            </a:defPPr>
            <a:lvl1pPr algn="ctr">
              <a:defRPr b="1">
                <a:solidFill>
                  <a:schemeClr val="accent6">
                    <a:lumMod val="75000"/>
                  </a:schemeClr>
                </a:solidFill>
              </a:defRPr>
            </a:lvl1pPr>
          </a:lstStyle>
          <a:p>
            <a:pPr defTabSz="685800" fontAlgn="auto">
              <a:spcBef>
                <a:spcPts val="0"/>
              </a:spcBef>
              <a:spcAft>
                <a:spcPts val="0"/>
              </a:spcAft>
            </a:pPr>
            <a:r>
              <a:rPr lang="fr-FR" sz="1100" dirty="0">
                <a:solidFill>
                  <a:schemeClr val="tx1">
                    <a:lumMod val="85000"/>
                    <a:lumOff val="15000"/>
                  </a:schemeClr>
                </a:solidFill>
                <a:latin typeface="Soho Gothic Pro Light"/>
                <a:cs typeface="+mn-cs"/>
              </a:rPr>
              <a:t>Solutions classiques</a:t>
            </a:r>
          </a:p>
        </p:txBody>
      </p:sp>
      <p:sp>
        <p:nvSpPr>
          <p:cNvPr id="15" name="ZoneTexte 14">
            <a:extLst>
              <a:ext uri="{FF2B5EF4-FFF2-40B4-BE49-F238E27FC236}">
                <a16:creationId xmlns:a16="http://schemas.microsoft.com/office/drawing/2014/main" id="{DD0AA1FF-4715-413C-99C2-27E6AED24125}"/>
              </a:ext>
            </a:extLst>
          </p:cNvPr>
          <p:cNvSpPr txBox="1"/>
          <p:nvPr/>
        </p:nvSpPr>
        <p:spPr>
          <a:xfrm>
            <a:off x="3303037" y="4402520"/>
            <a:ext cx="1321595" cy="600164"/>
          </a:xfrm>
          <a:prstGeom prst="rect">
            <a:avLst/>
          </a:prstGeom>
          <a:noFill/>
          <a:ln>
            <a:noFill/>
          </a:ln>
        </p:spPr>
        <p:txBody>
          <a:bodyPr wrap="square" rtlCol="0">
            <a:spAutoFit/>
          </a:bodyPr>
          <a:lstStyle>
            <a:defPPr>
              <a:defRPr lang="fr-FR"/>
            </a:defPPr>
            <a:lvl1pPr algn="ctr">
              <a:defRPr sz="1400" b="1">
                <a:solidFill>
                  <a:srgbClr val="3A75B4"/>
                </a:solidFill>
              </a:defRPr>
            </a:lvl1pPr>
          </a:lstStyle>
          <a:p>
            <a:pPr defTabSz="685800" fontAlgn="auto">
              <a:spcBef>
                <a:spcPts val="0"/>
              </a:spcBef>
              <a:spcAft>
                <a:spcPts val="0"/>
              </a:spcAft>
            </a:pPr>
            <a:r>
              <a:rPr lang="fr-FR" sz="1100" dirty="0">
                <a:solidFill>
                  <a:schemeClr val="tx1">
                    <a:lumMod val="85000"/>
                    <a:lumOff val="15000"/>
                  </a:schemeClr>
                </a:solidFill>
                <a:latin typeface="Soho Gothic Pro Light"/>
                <a:cs typeface="+mn-cs"/>
              </a:rPr>
              <a:t>Conception bioclimatique</a:t>
            </a:r>
          </a:p>
          <a:p>
            <a:pPr defTabSz="685800" fontAlgn="auto">
              <a:spcBef>
                <a:spcPts val="0"/>
              </a:spcBef>
              <a:spcAft>
                <a:spcPts val="0"/>
              </a:spcAft>
            </a:pPr>
            <a:r>
              <a:rPr lang="fr-FR" sz="1100" dirty="0">
                <a:solidFill>
                  <a:schemeClr val="tx1">
                    <a:lumMod val="85000"/>
                    <a:lumOff val="15000"/>
                  </a:schemeClr>
                </a:solidFill>
                <a:latin typeface="Soho Gothic Pro Light"/>
                <a:cs typeface="+mn-cs"/>
              </a:rPr>
              <a:t>Isolation</a:t>
            </a:r>
          </a:p>
        </p:txBody>
      </p:sp>
      <p:sp>
        <p:nvSpPr>
          <p:cNvPr id="18" name="ZoneTexte 17">
            <a:extLst>
              <a:ext uri="{FF2B5EF4-FFF2-40B4-BE49-F238E27FC236}">
                <a16:creationId xmlns:a16="http://schemas.microsoft.com/office/drawing/2014/main" id="{AB3565AC-BA40-4B4F-BFB4-E84DDC081036}"/>
              </a:ext>
            </a:extLst>
          </p:cNvPr>
          <p:cNvSpPr txBox="1"/>
          <p:nvPr/>
        </p:nvSpPr>
        <p:spPr>
          <a:xfrm>
            <a:off x="565759" y="2432574"/>
            <a:ext cx="2086586" cy="584775"/>
          </a:xfrm>
          <a:prstGeom prst="rect">
            <a:avLst/>
          </a:prstGeom>
          <a:noFill/>
          <a:ln>
            <a:noFill/>
          </a:ln>
        </p:spPr>
        <p:txBody>
          <a:bodyPr wrap="square" rtlCol="0">
            <a:spAutoFit/>
          </a:bodyPr>
          <a:lstStyle>
            <a:defPPr>
              <a:defRPr lang="fr-FR"/>
            </a:defPPr>
            <a:lvl1pPr algn="ctr">
              <a:defRPr b="1">
                <a:solidFill>
                  <a:schemeClr val="accent6">
                    <a:lumMod val="75000"/>
                  </a:schemeClr>
                </a:solidFill>
              </a:defRPr>
            </a:lvl1pPr>
          </a:lstStyle>
          <a:p>
            <a:pPr defTabSz="685800" fontAlgn="auto">
              <a:spcBef>
                <a:spcPts val="0"/>
              </a:spcBef>
              <a:spcAft>
                <a:spcPts val="0"/>
              </a:spcAft>
            </a:pPr>
            <a:r>
              <a:rPr lang="fr-FR" sz="1600" dirty="0">
                <a:solidFill>
                  <a:srgbClr val="ADC50C"/>
                </a:solidFill>
                <a:latin typeface="Soho Gothic Pro Light"/>
                <a:cs typeface="+mn-cs"/>
              </a:rPr>
              <a:t>15 à 30 % de réduction/RT 2012</a:t>
            </a:r>
          </a:p>
        </p:txBody>
      </p:sp>
      <p:sp>
        <p:nvSpPr>
          <p:cNvPr id="19" name="ZoneTexte 18">
            <a:extLst>
              <a:ext uri="{FF2B5EF4-FFF2-40B4-BE49-F238E27FC236}">
                <a16:creationId xmlns:a16="http://schemas.microsoft.com/office/drawing/2014/main" id="{6C16CBC8-D901-4E4A-8769-6ED8120C65D5}"/>
              </a:ext>
            </a:extLst>
          </p:cNvPr>
          <p:cNvSpPr txBox="1"/>
          <p:nvPr/>
        </p:nvSpPr>
        <p:spPr>
          <a:xfrm>
            <a:off x="3598890" y="1967068"/>
            <a:ext cx="1791976" cy="769441"/>
          </a:xfrm>
          <a:prstGeom prst="rect">
            <a:avLst/>
          </a:prstGeom>
          <a:noFill/>
          <a:ln>
            <a:noFill/>
          </a:ln>
        </p:spPr>
        <p:txBody>
          <a:bodyPr wrap="square" rtlCol="0">
            <a:spAutoFit/>
          </a:bodyPr>
          <a:lstStyle>
            <a:defPPr>
              <a:defRPr lang="fr-FR"/>
            </a:defPPr>
            <a:lvl1pPr algn="ctr">
              <a:defRPr b="1">
                <a:solidFill>
                  <a:schemeClr val="accent6">
                    <a:lumMod val="75000"/>
                  </a:schemeClr>
                </a:solidFill>
              </a:defRPr>
            </a:lvl1pPr>
          </a:lstStyle>
          <a:p>
            <a:pPr defTabSz="685800" fontAlgn="auto">
              <a:spcBef>
                <a:spcPts val="0"/>
              </a:spcBef>
              <a:spcAft>
                <a:spcPts val="0"/>
              </a:spcAft>
            </a:pPr>
            <a:r>
              <a:rPr lang="fr-FR" sz="1600" dirty="0">
                <a:solidFill>
                  <a:srgbClr val="ADC50C"/>
                </a:solidFill>
                <a:latin typeface="Soho Gothic Pro Light"/>
                <a:cs typeface="+mn-cs"/>
              </a:rPr>
              <a:t>40 % de réduction </a:t>
            </a:r>
          </a:p>
          <a:p>
            <a:pPr defTabSz="685800" fontAlgn="auto">
              <a:spcBef>
                <a:spcPts val="0"/>
              </a:spcBef>
              <a:spcAft>
                <a:spcPts val="0"/>
              </a:spcAft>
            </a:pPr>
            <a:r>
              <a:rPr lang="fr-FR" sz="1200" dirty="0">
                <a:solidFill>
                  <a:srgbClr val="ADC50C"/>
                </a:solidFill>
                <a:latin typeface="Soho Gothic Pro Light"/>
                <a:cs typeface="+mn-cs"/>
              </a:rPr>
              <a:t>+ 40 kWh/m2 /an ENR</a:t>
            </a:r>
          </a:p>
        </p:txBody>
      </p:sp>
      <p:sp>
        <p:nvSpPr>
          <p:cNvPr id="20" name="ZoneTexte 19">
            <a:extLst>
              <a:ext uri="{FF2B5EF4-FFF2-40B4-BE49-F238E27FC236}">
                <a16:creationId xmlns:a16="http://schemas.microsoft.com/office/drawing/2014/main" id="{8D58FCF8-BBE6-470E-8758-418FA0F8F03B}"/>
              </a:ext>
            </a:extLst>
          </p:cNvPr>
          <p:cNvSpPr txBox="1"/>
          <p:nvPr/>
        </p:nvSpPr>
        <p:spPr>
          <a:xfrm>
            <a:off x="4750821" y="4360284"/>
            <a:ext cx="1445484" cy="746358"/>
          </a:xfrm>
          <a:prstGeom prst="rect">
            <a:avLst/>
          </a:prstGeom>
          <a:noFill/>
          <a:ln>
            <a:noFill/>
          </a:ln>
        </p:spPr>
        <p:txBody>
          <a:bodyPr wrap="square" rtlCol="0">
            <a:spAutoFit/>
          </a:bodyPr>
          <a:lstStyle>
            <a:defPPr>
              <a:defRPr lang="fr-FR"/>
            </a:defPPr>
            <a:lvl1pPr algn="ctr">
              <a:defRPr sz="1400" b="1">
                <a:solidFill>
                  <a:srgbClr val="3A75B4"/>
                </a:solidFill>
              </a:defRPr>
            </a:lvl1pPr>
          </a:lstStyle>
          <a:p>
            <a:pPr defTabSz="685800" fontAlgn="auto">
              <a:spcBef>
                <a:spcPts val="0"/>
              </a:spcBef>
              <a:spcAft>
                <a:spcPts val="0"/>
              </a:spcAft>
            </a:pPr>
            <a:r>
              <a:rPr lang="fr-FR" sz="1050" dirty="0" err="1">
                <a:solidFill>
                  <a:schemeClr val="tx1">
                    <a:lumMod val="85000"/>
                    <a:lumOff val="15000"/>
                  </a:schemeClr>
                </a:solidFill>
                <a:latin typeface="Soho Gothic Pro Light"/>
                <a:cs typeface="+mn-cs"/>
              </a:rPr>
              <a:t>Sur-isolation</a:t>
            </a:r>
            <a:endParaRPr lang="fr-FR" sz="1050" dirty="0">
              <a:solidFill>
                <a:schemeClr val="tx1">
                  <a:lumMod val="85000"/>
                  <a:lumOff val="15000"/>
                </a:schemeClr>
              </a:solidFill>
              <a:latin typeface="Soho Gothic Pro Light"/>
              <a:cs typeface="+mn-cs"/>
            </a:endParaRPr>
          </a:p>
          <a:p>
            <a:pPr defTabSz="685800" fontAlgn="auto">
              <a:spcBef>
                <a:spcPts val="0"/>
              </a:spcBef>
              <a:spcAft>
                <a:spcPts val="0"/>
              </a:spcAft>
            </a:pPr>
            <a:r>
              <a:rPr lang="fr-FR" sz="1050" dirty="0">
                <a:solidFill>
                  <a:schemeClr val="tx1">
                    <a:lumMod val="85000"/>
                    <a:lumOff val="15000"/>
                  </a:schemeClr>
                </a:solidFill>
                <a:latin typeface="Soho Gothic Pro Light"/>
                <a:cs typeface="+mn-cs"/>
              </a:rPr>
              <a:t>Récupération de chaleur</a:t>
            </a:r>
          </a:p>
          <a:p>
            <a:pPr defTabSz="685800" fontAlgn="auto">
              <a:spcBef>
                <a:spcPts val="0"/>
              </a:spcBef>
              <a:spcAft>
                <a:spcPts val="0"/>
              </a:spcAft>
            </a:pPr>
            <a:r>
              <a:rPr lang="fr-FR" sz="1100" dirty="0">
                <a:solidFill>
                  <a:schemeClr val="tx1">
                    <a:lumMod val="85000"/>
                    <a:lumOff val="15000"/>
                  </a:schemeClr>
                </a:solidFill>
                <a:latin typeface="Soho Gothic Pro Light"/>
                <a:cs typeface="+mn-cs"/>
              </a:rPr>
              <a:t>Efficacité</a:t>
            </a:r>
            <a:r>
              <a:rPr lang="fr-FR" sz="1050" dirty="0">
                <a:solidFill>
                  <a:schemeClr val="tx1">
                    <a:lumMod val="85000"/>
                    <a:lumOff val="15000"/>
                  </a:schemeClr>
                </a:solidFill>
                <a:latin typeface="Soho Gothic Pro Light"/>
                <a:cs typeface="+mn-cs"/>
              </a:rPr>
              <a:t> maximum</a:t>
            </a:r>
          </a:p>
        </p:txBody>
      </p:sp>
      <p:sp>
        <p:nvSpPr>
          <p:cNvPr id="21" name="ZoneTexte 20">
            <a:extLst>
              <a:ext uri="{FF2B5EF4-FFF2-40B4-BE49-F238E27FC236}">
                <a16:creationId xmlns:a16="http://schemas.microsoft.com/office/drawing/2014/main" id="{C4EB4F95-A202-4B69-9E77-517D8F1BB52D}"/>
              </a:ext>
            </a:extLst>
          </p:cNvPr>
          <p:cNvSpPr txBox="1"/>
          <p:nvPr/>
        </p:nvSpPr>
        <p:spPr>
          <a:xfrm>
            <a:off x="1151680" y="688653"/>
            <a:ext cx="4437662" cy="323165"/>
          </a:xfrm>
          <a:prstGeom prst="rect">
            <a:avLst/>
          </a:prstGeom>
          <a:noFill/>
        </p:spPr>
        <p:txBody>
          <a:bodyPr wrap="square" rtlCol="0">
            <a:spAutoFit/>
          </a:bodyPr>
          <a:lstStyle/>
          <a:p>
            <a:pPr defTabSz="685800" fontAlgn="auto">
              <a:spcBef>
                <a:spcPts val="0"/>
              </a:spcBef>
              <a:spcAft>
                <a:spcPts val="0"/>
              </a:spcAft>
            </a:pPr>
            <a:r>
              <a:rPr lang="fr-FR" sz="1500" dirty="0">
                <a:solidFill>
                  <a:srgbClr val="424F5F"/>
                </a:solidFill>
                <a:latin typeface="Soho Gothic Pro"/>
                <a:cs typeface="+mn-cs"/>
              </a:rPr>
              <a:t>LE FUTUR :  Les bâtiments à énergie passive </a:t>
            </a:r>
            <a:r>
              <a:rPr lang="fr-FR" sz="1500" dirty="0">
                <a:solidFill>
                  <a:srgbClr val="ADC50C"/>
                </a:solidFill>
                <a:latin typeface="Soho Gothic Pro Light"/>
                <a:cs typeface="+mn-cs"/>
              </a:rPr>
              <a:t>(BEPOS)</a:t>
            </a:r>
          </a:p>
        </p:txBody>
      </p:sp>
      <p:pic>
        <p:nvPicPr>
          <p:cNvPr id="6" name="Image 5">
            <a:extLst>
              <a:ext uri="{FF2B5EF4-FFF2-40B4-BE49-F238E27FC236}">
                <a16:creationId xmlns:a16="http://schemas.microsoft.com/office/drawing/2014/main" id="{25A5013F-8929-48D7-90C5-881A5EE15A9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84169" y="2331298"/>
            <a:ext cx="2572968" cy="1420038"/>
          </a:xfrm>
          <a:prstGeom prst="rect">
            <a:avLst/>
          </a:prstGeom>
        </p:spPr>
      </p:pic>
      <p:sp>
        <p:nvSpPr>
          <p:cNvPr id="22" name="ZoneTexte 21">
            <a:extLst>
              <a:ext uri="{FF2B5EF4-FFF2-40B4-BE49-F238E27FC236}">
                <a16:creationId xmlns:a16="http://schemas.microsoft.com/office/drawing/2014/main" id="{8C11F097-DE95-4B4F-BA65-9EF8D496E766}"/>
              </a:ext>
            </a:extLst>
          </p:cNvPr>
          <p:cNvSpPr txBox="1"/>
          <p:nvPr/>
        </p:nvSpPr>
        <p:spPr>
          <a:xfrm>
            <a:off x="1151680" y="947846"/>
            <a:ext cx="5099152" cy="800219"/>
          </a:xfrm>
          <a:prstGeom prst="rect">
            <a:avLst/>
          </a:prstGeom>
          <a:noFill/>
        </p:spPr>
        <p:txBody>
          <a:bodyPr wrap="square">
            <a:spAutoFit/>
          </a:bodyPr>
          <a:lstStyle/>
          <a:p>
            <a:pPr defTabSz="685800" fontAlgn="auto">
              <a:spcBef>
                <a:spcPts val="0"/>
              </a:spcBef>
              <a:spcAft>
                <a:spcPts val="0"/>
              </a:spcAft>
            </a:pPr>
            <a:r>
              <a:rPr lang="fr-FR" b="0" dirty="0">
                <a:solidFill>
                  <a:srgbClr val="424F5F"/>
                </a:solidFill>
                <a:latin typeface="Soho Gothic Pro Light"/>
                <a:cs typeface="Times New Roman" panose="02020603050405020304" pitchFamily="18" charset="0"/>
              </a:rPr>
              <a:t>Toute la chaîne de valeur, </a:t>
            </a:r>
            <a:r>
              <a:rPr lang="fr-FR" sz="1600" dirty="0">
                <a:solidFill>
                  <a:srgbClr val="92D050"/>
                </a:solidFill>
                <a:latin typeface="Soho Gothic Pro Light"/>
                <a:cs typeface="Times New Roman" panose="02020603050405020304" pitchFamily="18" charset="0"/>
              </a:rPr>
              <a:t>depuis la conception </a:t>
            </a:r>
            <a:r>
              <a:rPr lang="fr-FR" b="0" dirty="0">
                <a:solidFill>
                  <a:srgbClr val="424F5F"/>
                </a:solidFill>
                <a:latin typeface="Soho Gothic Pro Light"/>
                <a:cs typeface="Times New Roman" panose="02020603050405020304" pitchFamily="18" charset="0"/>
              </a:rPr>
              <a:t>d’un bâtiment </a:t>
            </a:r>
            <a:r>
              <a:rPr lang="fr-FR" sz="1600" dirty="0">
                <a:solidFill>
                  <a:srgbClr val="92D050"/>
                </a:solidFill>
                <a:latin typeface="Soho Gothic Pro Light"/>
                <a:cs typeface="Times New Roman" panose="02020603050405020304" pitchFamily="18" charset="0"/>
              </a:rPr>
              <a:t>jusqu’à son utilisation</a:t>
            </a:r>
            <a:r>
              <a:rPr lang="fr-FR" b="0" dirty="0">
                <a:solidFill>
                  <a:srgbClr val="424F5F"/>
                </a:solidFill>
                <a:latin typeface="Soho Gothic Pro Light"/>
                <a:cs typeface="Times New Roman" panose="02020603050405020304" pitchFamily="18" charset="0"/>
              </a:rPr>
              <a:t>, est en train de se transformer sous l’influence de ces nouveaux défis. </a:t>
            </a:r>
            <a:endParaRPr lang="fr-FR" sz="1200" b="0" dirty="0">
              <a:solidFill>
                <a:srgbClr val="424F5F"/>
              </a:solidFill>
              <a:latin typeface="Soho Gothic Pro Light"/>
              <a:cs typeface="Times New Roman" panose="02020603050405020304" pitchFamily="18" charset="0"/>
            </a:endParaRPr>
          </a:p>
        </p:txBody>
      </p:sp>
      <p:sp>
        <p:nvSpPr>
          <p:cNvPr id="25" name="ZoneTexte 24">
            <a:extLst>
              <a:ext uri="{FF2B5EF4-FFF2-40B4-BE49-F238E27FC236}">
                <a16:creationId xmlns:a16="http://schemas.microsoft.com/office/drawing/2014/main" id="{D77E3A66-8284-45C0-BD21-F25B1FE0013F}"/>
              </a:ext>
            </a:extLst>
          </p:cNvPr>
          <p:cNvSpPr txBox="1"/>
          <p:nvPr/>
        </p:nvSpPr>
        <p:spPr>
          <a:xfrm>
            <a:off x="6326743" y="598064"/>
            <a:ext cx="2330393" cy="1269578"/>
          </a:xfrm>
          <a:prstGeom prst="rect">
            <a:avLst/>
          </a:prstGeom>
          <a:noFill/>
          <a:ln>
            <a:solidFill>
              <a:srgbClr val="92D050"/>
            </a:solidFill>
          </a:ln>
        </p:spPr>
        <p:txBody>
          <a:bodyPr wrap="square" rtlCol="0">
            <a:spAutoFit/>
          </a:bodyPr>
          <a:lstStyle>
            <a:defPPr>
              <a:defRPr lang="fr-FR"/>
            </a:defPPr>
            <a:lvl1pPr algn="ctr">
              <a:defRPr sz="1400" b="1">
                <a:solidFill>
                  <a:srgbClr val="3A75B4"/>
                </a:solidFill>
              </a:defRPr>
            </a:lvl1pPr>
          </a:lstStyle>
          <a:p>
            <a:pPr defTabSz="685800" fontAlgn="auto">
              <a:spcBef>
                <a:spcPts val="1200"/>
              </a:spcBef>
              <a:spcAft>
                <a:spcPts val="0"/>
              </a:spcAft>
            </a:pPr>
            <a:endParaRPr lang="fr-FR" sz="300" dirty="0">
              <a:solidFill>
                <a:schemeClr val="accent2"/>
              </a:solidFill>
              <a:latin typeface="Soho Gothic Pro Light"/>
              <a:cs typeface="+mn-cs"/>
            </a:endParaRPr>
          </a:p>
          <a:p>
            <a:pPr defTabSz="685800" fontAlgn="auto">
              <a:spcBef>
                <a:spcPts val="300"/>
              </a:spcBef>
              <a:spcAft>
                <a:spcPts val="0"/>
              </a:spcAft>
            </a:pPr>
            <a:r>
              <a:rPr lang="fr-FR" sz="1600" dirty="0">
                <a:solidFill>
                  <a:schemeClr val="accent4"/>
                </a:solidFill>
                <a:latin typeface="Soho Gothic Pro Light"/>
                <a:cs typeface="+mn-cs"/>
              </a:rPr>
              <a:t>OBJECTIF 2030 :</a:t>
            </a:r>
          </a:p>
          <a:p>
            <a:pPr defTabSz="685800" fontAlgn="auto">
              <a:spcBef>
                <a:spcPts val="0"/>
              </a:spcBef>
              <a:spcAft>
                <a:spcPts val="0"/>
              </a:spcAft>
            </a:pPr>
            <a:r>
              <a:rPr lang="fr-FR" sz="1500" dirty="0">
                <a:solidFill>
                  <a:srgbClr val="424F5F"/>
                </a:solidFill>
                <a:latin typeface="Soho Gothic Pro"/>
                <a:cs typeface="+mn-cs"/>
              </a:rPr>
              <a:t>Réduire de </a:t>
            </a:r>
            <a:r>
              <a:rPr lang="fr-FR" sz="1800" dirty="0">
                <a:solidFill>
                  <a:schemeClr val="accent4"/>
                </a:solidFill>
                <a:latin typeface="Soho Gothic Pro Light"/>
                <a:cs typeface="+mn-cs"/>
              </a:rPr>
              <a:t>38 % </a:t>
            </a:r>
          </a:p>
          <a:p>
            <a:pPr defTabSz="685800" fontAlgn="auto">
              <a:spcBef>
                <a:spcPts val="0"/>
              </a:spcBef>
              <a:spcAft>
                <a:spcPts val="0"/>
              </a:spcAft>
            </a:pPr>
            <a:r>
              <a:rPr lang="fr-FR" b="0" dirty="0">
                <a:solidFill>
                  <a:srgbClr val="424F5F"/>
                </a:solidFill>
                <a:latin typeface="Soho Gothic Pro"/>
                <a:cs typeface="+mn-cs"/>
              </a:rPr>
              <a:t>les consommations d’énergie des bâtiments existants</a:t>
            </a:r>
            <a:br>
              <a:rPr lang="fr-FR" b="0" dirty="0">
                <a:solidFill>
                  <a:srgbClr val="424F5F"/>
                </a:solidFill>
                <a:latin typeface="Soho Gothic Pro"/>
                <a:cs typeface="+mn-cs"/>
              </a:rPr>
            </a:br>
            <a:r>
              <a:rPr lang="fr-FR" sz="900" dirty="0">
                <a:solidFill>
                  <a:srgbClr val="424F5F"/>
                </a:solidFill>
                <a:latin typeface="Soho Gothic Pro"/>
                <a:cs typeface="+mn-cs"/>
              </a:rPr>
              <a:t>  </a:t>
            </a:r>
            <a:endParaRPr lang="fr-FR" sz="1500" dirty="0">
              <a:solidFill>
                <a:srgbClr val="424F5F"/>
              </a:solidFill>
              <a:latin typeface="Soho Gothic Pro"/>
              <a:cs typeface="+mn-cs"/>
            </a:endParaRPr>
          </a:p>
        </p:txBody>
      </p:sp>
      <p:sp>
        <p:nvSpPr>
          <p:cNvPr id="2" name="Rectangle 1"/>
          <p:cNvSpPr/>
          <p:nvPr/>
        </p:nvSpPr>
        <p:spPr>
          <a:xfrm>
            <a:off x="1482507" y="5637357"/>
            <a:ext cx="3449533" cy="769441"/>
          </a:xfrm>
          <a:prstGeom prst="rect">
            <a:avLst/>
          </a:prstGeom>
          <a:solidFill>
            <a:srgbClr val="DAEFC3"/>
          </a:solidFill>
        </p:spPr>
        <p:txBody>
          <a:bodyPr wrap="square">
            <a:spAutoFit/>
          </a:bodyPr>
          <a:lstStyle/>
          <a:p>
            <a:pPr algn="ctr" defTabSz="685800" fontAlgn="auto">
              <a:spcBef>
                <a:spcPts val="300"/>
              </a:spcBef>
              <a:spcAft>
                <a:spcPts val="300"/>
              </a:spcAft>
            </a:pPr>
            <a:r>
              <a:rPr lang="fr-FR" sz="1600" dirty="0">
                <a:solidFill>
                  <a:schemeClr val="tx1"/>
                </a:solidFill>
                <a:latin typeface="Soho Gothic Pro Light"/>
                <a:cs typeface="Times New Roman" panose="02020603050405020304" pitchFamily="18" charset="0"/>
              </a:rPr>
              <a:t>L’immeuble de demain se dessine</a:t>
            </a:r>
            <a:r>
              <a:rPr lang="fr-FR" sz="1600" b="0" dirty="0">
                <a:solidFill>
                  <a:schemeClr val="tx1"/>
                </a:solidFill>
                <a:latin typeface="Soho Gothic Pro Light"/>
                <a:cs typeface="Times New Roman" panose="02020603050405020304" pitchFamily="18" charset="0"/>
              </a:rPr>
              <a:t> : </a:t>
            </a:r>
            <a:br>
              <a:rPr lang="fr-FR" sz="1600" b="0" dirty="0">
                <a:solidFill>
                  <a:schemeClr val="tx1"/>
                </a:solidFill>
                <a:latin typeface="Soho Gothic Pro Light"/>
                <a:cs typeface="Times New Roman" panose="02020603050405020304" pitchFamily="18" charset="0"/>
              </a:rPr>
            </a:br>
            <a:r>
              <a:rPr lang="fr-FR" b="0" dirty="0">
                <a:solidFill>
                  <a:srgbClr val="424F5F"/>
                </a:solidFill>
                <a:latin typeface="Soho Gothic Pro Light"/>
                <a:cs typeface="Times New Roman" panose="02020603050405020304" pitchFamily="18" charset="0"/>
              </a:rPr>
              <a:t>Il sera économe, collaboratif et intégré dans son territoire. </a:t>
            </a:r>
          </a:p>
        </p:txBody>
      </p:sp>
      <p:sp>
        <p:nvSpPr>
          <p:cNvPr id="4" name="Flèche : chevron 3">
            <a:extLst>
              <a:ext uri="{FF2B5EF4-FFF2-40B4-BE49-F238E27FC236}">
                <a16:creationId xmlns:a16="http://schemas.microsoft.com/office/drawing/2014/main" id="{FAFE30D1-2DE4-4E18-9F98-823084405CB4}"/>
              </a:ext>
            </a:extLst>
          </p:cNvPr>
          <p:cNvSpPr/>
          <p:nvPr/>
        </p:nvSpPr>
        <p:spPr>
          <a:xfrm rot="5400000">
            <a:off x="2929035" y="4662220"/>
            <a:ext cx="648815" cy="1331277"/>
          </a:xfrm>
          <a:prstGeom prst="chevron">
            <a:avLst/>
          </a:prstGeom>
          <a:solidFill>
            <a:srgbClr val="DAEF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4">
            <a:extLst>
              <a:ext uri="{FF2B5EF4-FFF2-40B4-BE49-F238E27FC236}">
                <a16:creationId xmlns:a16="http://schemas.microsoft.com/office/drawing/2014/main" id="{201EFDB3-AE9D-4CB9-8A0E-DFAA571C75BB}"/>
              </a:ext>
            </a:extLst>
          </p:cNvPr>
          <p:cNvSpPr>
            <a:spLocks noGrp="1"/>
          </p:cNvSpPr>
          <p:nvPr>
            <p:ph type="title"/>
          </p:nvPr>
        </p:nvSpPr>
        <p:spPr/>
        <p:txBody>
          <a:bodyPr/>
          <a:lstStyle/>
          <a:p>
            <a:endParaRPr lang="fr-FR"/>
          </a:p>
        </p:txBody>
      </p:sp>
      <p:sp>
        <p:nvSpPr>
          <p:cNvPr id="7" name="Espace réservé du texte 6">
            <a:extLst>
              <a:ext uri="{FF2B5EF4-FFF2-40B4-BE49-F238E27FC236}">
                <a16:creationId xmlns:a16="http://schemas.microsoft.com/office/drawing/2014/main" id="{B5EC2F55-3EFA-452E-A969-79029AC7D391}"/>
              </a:ext>
            </a:extLst>
          </p:cNvPr>
          <p:cNvSpPr>
            <a:spLocks noGrp="1"/>
          </p:cNvSpPr>
          <p:nvPr>
            <p:ph type="body" sz="quarter" idx="11"/>
          </p:nvPr>
        </p:nvSpPr>
        <p:spPr/>
        <p:txBody>
          <a:bodyPr/>
          <a:lstStyle/>
          <a:p>
            <a:r>
              <a:rPr lang="fr-FR" dirty="0"/>
              <a:t>02</a:t>
            </a:r>
          </a:p>
        </p:txBody>
      </p:sp>
      <p:sp>
        <p:nvSpPr>
          <p:cNvPr id="23" name="Espace réservé du numéro de diapositive 4">
            <a:extLst>
              <a:ext uri="{FF2B5EF4-FFF2-40B4-BE49-F238E27FC236}">
                <a16:creationId xmlns:a16="http://schemas.microsoft.com/office/drawing/2014/main" id="{8475B28D-F3FD-4151-9F4B-CB73D4BA18FC}"/>
              </a:ext>
            </a:extLst>
          </p:cNvPr>
          <p:cNvSpPr>
            <a:spLocks noGrp="1"/>
          </p:cNvSpPr>
          <p:nvPr>
            <p:ph type="sldNum" sz="quarter" idx="13"/>
          </p:nvPr>
        </p:nvSpPr>
        <p:spPr>
          <a:xfrm>
            <a:off x="8490348" y="6369845"/>
            <a:ext cx="487559" cy="246221"/>
          </a:xfrm>
        </p:spPr>
        <p:txBody>
          <a:bodyPr/>
          <a:lstStyle/>
          <a:p>
            <a:pPr defTabSz="685800" fontAlgn="auto">
              <a:spcBef>
                <a:spcPts val="0"/>
              </a:spcBef>
              <a:spcAft>
                <a:spcPts val="0"/>
              </a:spcAft>
              <a:defRPr/>
            </a:pPr>
            <a:r>
              <a:rPr lang="fr-FR" dirty="0">
                <a:solidFill>
                  <a:srgbClr val="D89E72"/>
                </a:solidFill>
              </a:rPr>
              <a:t>Page </a:t>
            </a:r>
            <a:fld id="{E61A216F-3D1B-43A8-9D1A-1BF85B4F1FC8}" type="slidenum">
              <a:rPr lang="fr-FR" smtClean="0">
                <a:solidFill>
                  <a:srgbClr val="D89E72"/>
                </a:solidFill>
              </a:rPr>
              <a:pPr defTabSz="685800" fontAlgn="auto">
                <a:spcBef>
                  <a:spcPts val="0"/>
                </a:spcBef>
                <a:spcAft>
                  <a:spcPts val="0"/>
                </a:spcAft>
                <a:defRPr/>
              </a:pPr>
              <a:t>2</a:t>
            </a:fld>
            <a:endParaRPr lang="fr-FR" dirty="0">
              <a:solidFill>
                <a:srgbClr val="D89E72"/>
              </a:solidFill>
            </a:endParaRPr>
          </a:p>
        </p:txBody>
      </p:sp>
    </p:spTree>
    <p:extLst>
      <p:ext uri="{BB962C8B-B14F-4D97-AF65-F5344CB8AC3E}">
        <p14:creationId xmlns:p14="http://schemas.microsoft.com/office/powerpoint/2010/main" val="242224971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SLIDES_TRANSITION_C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ELECTION">
  <a:themeElements>
    <a:clrScheme name="Thalamus">
      <a:dk1>
        <a:srgbClr val="424F5F"/>
      </a:dk1>
      <a:lt1>
        <a:sysClr val="window" lastClr="FFFFFF"/>
      </a:lt1>
      <a:dk2>
        <a:srgbClr val="79838D"/>
      </a:dk2>
      <a:lt2>
        <a:srgbClr val="E7E6E6"/>
      </a:lt2>
      <a:accent1>
        <a:srgbClr val="6CA09A"/>
      </a:accent1>
      <a:accent2>
        <a:srgbClr val="D89E72"/>
      </a:accent2>
      <a:accent3>
        <a:srgbClr val="7A848D"/>
      </a:accent3>
      <a:accent4>
        <a:srgbClr val="D2606B"/>
      </a:accent4>
      <a:accent5>
        <a:srgbClr val="424F5F"/>
      </a:accent5>
      <a:accent6>
        <a:srgbClr val="79838D"/>
      </a:accent6>
      <a:hlink>
        <a:srgbClr val="D89E72"/>
      </a:hlink>
      <a:folHlink>
        <a:srgbClr val="79838D"/>
      </a:folHlink>
    </a:clrScheme>
    <a:fontScheme name="Custom 11">
      <a:majorFont>
        <a:latin typeface="Soho Gothic Pro"/>
        <a:ea typeface=""/>
        <a:cs typeface=""/>
      </a:majorFont>
      <a:minorFont>
        <a:latin typeface="Soho Gothic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2"/>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180975" indent="-180975">
          <a:buFontTx/>
          <a:buBlip>
            <a:blip xmlns:r="http://schemas.openxmlformats.org/officeDocument/2006/relationships" r:embed="rId1"/>
          </a:buBlip>
          <a:defRPr sz="1400" noProof="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SharedContentType xmlns="Microsoft.SharePoint.Taxonomy.ContentTypeSync" SourceId="c52eb4dc-0ef3-4aa8-8e03-025dbf6c8637"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4B4D0C2971F40840AF90061CA657E9A9" ma:contentTypeVersion="6" ma:contentTypeDescription="Create a new document." ma:contentTypeScope="" ma:versionID="cc7628bc2b3c698ff30e5eaa72f2ee8a">
  <xsd:schema xmlns:xsd="http://www.w3.org/2001/XMLSchema" xmlns:xs="http://www.w3.org/2001/XMLSchema" xmlns:p="http://schemas.microsoft.com/office/2006/metadata/properties" xmlns:ns2="1b42f7a6-787a-4881-b8b2-b8d5b96a9649" targetNamespace="http://schemas.microsoft.com/office/2006/metadata/properties" ma:root="true" ma:fieldsID="895b02d2216dd8751a828d9c31d986ea" ns2:_="">
    <xsd:import namespace="1b42f7a6-787a-4881-b8b2-b8d5b96a964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2f7a6-787a-4881-b8b2-b8d5b96a96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B50758-F117-4969-ABFB-C13140126F7C}">
  <ds:schemaRefs>
    <ds:schemaRef ds:uri="http://schemas.microsoft.com/office/2006/documentManagement/types"/>
    <ds:schemaRef ds:uri="1b42f7a6-787a-4881-b8b2-b8d5b96a9649"/>
    <ds:schemaRef ds:uri="http://www.w3.org/XML/1998/namespace"/>
    <ds:schemaRef ds:uri="http://purl.org/dc/dcmitype/"/>
    <ds:schemaRef ds:uri="http://schemas.microsoft.com/office/2006/metadata/properties"/>
    <ds:schemaRef ds:uri="http://schemas.openxmlformats.org/package/2006/metadata/core-properties"/>
    <ds:schemaRef ds:uri="http://purl.org/dc/elements/1.1/"/>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48951DE9-F353-4056-999E-0F13A0BE5755}">
  <ds:schemaRefs>
    <ds:schemaRef ds:uri="Microsoft.SharePoint.Taxonomy.ContentTypeSync"/>
  </ds:schemaRefs>
</ds:datastoreItem>
</file>

<file path=customXml/itemProps3.xml><?xml version="1.0" encoding="utf-8"?>
<ds:datastoreItem xmlns:ds="http://schemas.openxmlformats.org/officeDocument/2006/customXml" ds:itemID="{178541F6-D58E-4397-B913-8CCDDBD04987}">
  <ds:schemaRefs>
    <ds:schemaRef ds:uri="http://schemas.microsoft.com/sharepoint/v3/contenttype/forms"/>
  </ds:schemaRefs>
</ds:datastoreItem>
</file>

<file path=customXml/itemProps4.xml><?xml version="1.0" encoding="utf-8"?>
<ds:datastoreItem xmlns:ds="http://schemas.openxmlformats.org/officeDocument/2006/customXml" ds:itemID="{1FF2B44F-DE05-4724-B796-0C7D4154D4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2f7a6-787a-4881-b8b2-b8d5b96a96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19548</TotalTime>
  <Words>1172</Words>
  <Application>Microsoft Office PowerPoint</Application>
  <PresentationFormat>Affichage à l'écran (4:3)</PresentationFormat>
  <Paragraphs>99</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2</vt:i4>
      </vt:variant>
    </vt:vector>
  </HeadingPairs>
  <TitlesOfParts>
    <vt:vector size="9" baseType="lpstr">
      <vt:lpstr>Arial</vt:lpstr>
      <vt:lpstr>Calibri</vt:lpstr>
      <vt:lpstr>Soho Gothic Pro</vt:lpstr>
      <vt:lpstr>Soho Gothic Pro Light</vt:lpstr>
      <vt:lpstr>Verdana</vt:lpstr>
      <vt:lpstr>SLIDES_TRANSITION_CEN</vt:lpstr>
      <vt:lpstr>ISELECTION</vt:lpstr>
      <vt:lpstr>Présentation PowerPoint</vt:lpstr>
      <vt:lpstr>Présentation PowerPoint</vt:lpstr>
    </vt:vector>
  </TitlesOfParts>
  <Company>GCE 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Praesent hendrerit, lectus in condimentum</dc:title>
  <dc:subject>MODELE MASQUE POWERPOINT CAISSE D'EPARGNE NORMANDIE</dc:subject>
  <dc:creator>A7612002</dc:creator>
  <cp:keywords>MODELE MASQUE POWERPOINT</cp:keywords>
  <cp:lastModifiedBy>BIARD, Isabelle</cp:lastModifiedBy>
  <cp:revision>954</cp:revision>
  <cp:lastPrinted>2022-10-11T08:45:15Z</cp:lastPrinted>
  <dcterms:created xsi:type="dcterms:W3CDTF">2018-01-22T14:55:02Z</dcterms:created>
  <dcterms:modified xsi:type="dcterms:W3CDTF">2023-01-23T14:59:39Z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0x0101004B4D0C2971F40840AF90061CA657E9A9</vt:lpwstr>
  </property>
  <property fmtid="{D5CDD505-2E9C-101B-9397-08002B2CF9AE}" pid="3" name="MSIP_Label_48a19f0c-bea1-442e-a475-ed109d9ec508_Enabled">
    <vt:lpwstr>True</vt:lpwstr>
  </property>
  <property fmtid="{D5CDD505-2E9C-101B-9397-08002B2CF9AE}" pid="4" name="MSIP_Label_48a19f0c-bea1-442e-a475-ed109d9ec508_SiteId">
    <vt:lpwstr>d5bb6d35-8a82-4329-b49a-5030bd6497ab</vt:lpwstr>
  </property>
  <property fmtid="{D5CDD505-2E9C-101B-9397-08002B2CF9AE}" pid="5" name="MSIP_Label_48a19f0c-bea1-442e-a475-ed109d9ec508_Owner">
    <vt:lpwstr>christophe.sence@cen.caisse-epargne.fr</vt:lpwstr>
  </property>
  <property fmtid="{D5CDD505-2E9C-101B-9397-08002B2CF9AE}" pid="6" name="MSIP_Label_48a19f0c-bea1-442e-a475-ed109d9ec508_SetDate">
    <vt:lpwstr>2020-09-09T16:45:44.8897884Z</vt:lpwstr>
  </property>
  <property fmtid="{D5CDD505-2E9C-101B-9397-08002B2CF9AE}" pid="7" name="MSIP_Label_48a19f0c-bea1-442e-a475-ed109d9ec508_Name">
    <vt:lpwstr>C2 - Interne BPCE</vt:lpwstr>
  </property>
  <property fmtid="{D5CDD505-2E9C-101B-9397-08002B2CF9AE}" pid="8" name="MSIP_Label_48a19f0c-bea1-442e-a475-ed109d9ec508_Application">
    <vt:lpwstr>Microsoft Azure Information Protection</vt:lpwstr>
  </property>
  <property fmtid="{D5CDD505-2E9C-101B-9397-08002B2CF9AE}" pid="9" name="MSIP_Label_48a19f0c-bea1-442e-a475-ed109d9ec508_Extended_MSFT_Method">
    <vt:lpwstr>Automatic</vt:lpwstr>
  </property>
  <property fmtid="{D5CDD505-2E9C-101B-9397-08002B2CF9AE}" pid="10" name="Sensitivity">
    <vt:lpwstr>C2 - Interne BPCE</vt:lpwstr>
  </property>
</Properties>
</file>